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
  </p:notesMasterIdLst>
  <p:sldIdLst>
    <p:sldId id="256" r:id="rId2"/>
  </p:sldIdLst>
  <p:sldSz cx="21599525" cy="32399288"/>
  <p:notesSz cx="6858000" cy="9144000"/>
  <p:embeddedFontLst>
    <p:embeddedFont>
      <p:font typeface="Asap" panose="020B0604020202020204" charset="0"/>
      <p:regular r:id="rId4"/>
      <p:bold r:id="rId5"/>
      <p:italic r:id="rId6"/>
      <p:boldItalic r:id="rId7"/>
    </p:embeddedFont>
    <p:embeddedFont>
      <p:font typeface="Secular One" panose="00000500000000000000" pitchFamily="2" charset="-79"/>
      <p:regular r:id="rId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0205">
          <p15:clr>
            <a:srgbClr val="A4A3A4"/>
          </p15:clr>
        </p15:guide>
        <p15:guide id="2" pos="6973">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2" roundtripDataSignature="AMtx7mj4DIwmVVCo5V2TeN+P77Yv+uUnB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0" d="100"/>
          <a:sy n="20" d="100"/>
        </p:scale>
        <p:origin x="2046" y="-1146"/>
      </p:cViewPr>
      <p:guideLst>
        <p:guide orient="horz" pos="10205"/>
        <p:guide pos="697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12" Type="http://customschemas.google.com/relationships/presentationmetadata" Target="meta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font" Target="fonts/font3.fntdata"/><Relationship Id="rId5" Type="http://schemas.openxmlformats.org/officeDocument/2006/relationships/font" Target="fonts/font2.fntdata"/><Relationship Id="rId15" Type="http://schemas.openxmlformats.org/officeDocument/2006/relationships/theme" Target="theme/theme1.xml"/><Relationship Id="rId4" Type="http://schemas.openxmlformats.org/officeDocument/2006/relationships/font" Target="fonts/font1.fntdata"/><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286323" y="685800"/>
            <a:ext cx="228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
        <p:cNvGrpSpPr/>
        <p:nvPr/>
      </p:nvGrpSpPr>
      <p:grpSpPr>
        <a:xfrm>
          <a:off x="0" y="0"/>
          <a:ext cx="0" cy="0"/>
          <a:chOff x="0" y="0"/>
          <a:chExt cx="0" cy="0"/>
        </a:xfrm>
      </p:grpSpPr>
      <p:sp>
        <p:nvSpPr>
          <p:cNvPr id="23" name="Google Shape;23;p1:notes"/>
          <p:cNvSpPr>
            <a:spLocks noGrp="1" noRot="1" noChangeAspect="1"/>
          </p:cNvSpPr>
          <p:nvPr>
            <p:ph type="sldImg" idx="2"/>
          </p:nvPr>
        </p:nvSpPr>
        <p:spPr>
          <a:xfrm>
            <a:off x="2286000" y="685800"/>
            <a:ext cx="228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 name="Google Shape;24;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3"/>
          <p:cNvSpPr txBox="1">
            <a:spLocks noGrp="1"/>
          </p:cNvSpPr>
          <p:nvPr>
            <p:ph type="ctrTitle"/>
          </p:nvPr>
        </p:nvSpPr>
        <p:spPr>
          <a:xfrm>
            <a:off x="736325" y="804700"/>
            <a:ext cx="20127300" cy="4701300"/>
          </a:xfrm>
          <a:prstGeom prst="rect">
            <a:avLst/>
          </a:prstGeom>
          <a:noFill/>
          <a:ln>
            <a:noFill/>
          </a:ln>
        </p:spPr>
        <p:txBody>
          <a:bodyPr spcFirstLastPara="1" wrap="square" lIns="335950" tIns="335950" rIns="335950" bIns="335950" anchor="t" anchorCtr="0">
            <a:normAutofit/>
          </a:bodyPr>
          <a:lstStyle>
            <a:lvl1pPr lvl="0" algn="l">
              <a:lnSpc>
                <a:spcPct val="100000"/>
              </a:lnSpc>
              <a:spcBef>
                <a:spcPts val="0"/>
              </a:spcBef>
              <a:spcAft>
                <a:spcPts val="0"/>
              </a:spcAft>
              <a:buSzPts val="9600"/>
              <a:buNone/>
              <a:defRPr sz="9600"/>
            </a:lvl1pPr>
            <a:lvl2pPr lvl="1" algn="l">
              <a:lnSpc>
                <a:spcPct val="100000"/>
              </a:lnSpc>
              <a:spcBef>
                <a:spcPts val="0"/>
              </a:spcBef>
              <a:spcAft>
                <a:spcPts val="0"/>
              </a:spcAft>
              <a:buSzPts val="9600"/>
              <a:buNone/>
              <a:defRPr sz="9600"/>
            </a:lvl2pPr>
            <a:lvl3pPr lvl="2" algn="l">
              <a:lnSpc>
                <a:spcPct val="100000"/>
              </a:lnSpc>
              <a:spcBef>
                <a:spcPts val="0"/>
              </a:spcBef>
              <a:spcAft>
                <a:spcPts val="0"/>
              </a:spcAft>
              <a:buSzPts val="9600"/>
              <a:buNone/>
              <a:defRPr sz="9600"/>
            </a:lvl3pPr>
            <a:lvl4pPr lvl="3" algn="l">
              <a:lnSpc>
                <a:spcPct val="100000"/>
              </a:lnSpc>
              <a:spcBef>
                <a:spcPts val="0"/>
              </a:spcBef>
              <a:spcAft>
                <a:spcPts val="0"/>
              </a:spcAft>
              <a:buSzPts val="9600"/>
              <a:buNone/>
              <a:defRPr sz="9600"/>
            </a:lvl4pPr>
            <a:lvl5pPr lvl="4" algn="l">
              <a:lnSpc>
                <a:spcPct val="100000"/>
              </a:lnSpc>
              <a:spcBef>
                <a:spcPts val="0"/>
              </a:spcBef>
              <a:spcAft>
                <a:spcPts val="0"/>
              </a:spcAft>
              <a:buSzPts val="9600"/>
              <a:buNone/>
              <a:defRPr sz="9600"/>
            </a:lvl5pPr>
            <a:lvl6pPr lvl="5" algn="l">
              <a:lnSpc>
                <a:spcPct val="100000"/>
              </a:lnSpc>
              <a:spcBef>
                <a:spcPts val="0"/>
              </a:spcBef>
              <a:spcAft>
                <a:spcPts val="0"/>
              </a:spcAft>
              <a:buSzPts val="9600"/>
              <a:buNone/>
              <a:defRPr sz="9600"/>
            </a:lvl6pPr>
            <a:lvl7pPr lvl="6" algn="l">
              <a:lnSpc>
                <a:spcPct val="100000"/>
              </a:lnSpc>
              <a:spcBef>
                <a:spcPts val="0"/>
              </a:spcBef>
              <a:spcAft>
                <a:spcPts val="0"/>
              </a:spcAft>
              <a:buSzPts val="9600"/>
              <a:buNone/>
              <a:defRPr sz="9600"/>
            </a:lvl7pPr>
            <a:lvl8pPr lvl="7" algn="l">
              <a:lnSpc>
                <a:spcPct val="100000"/>
              </a:lnSpc>
              <a:spcBef>
                <a:spcPts val="0"/>
              </a:spcBef>
              <a:spcAft>
                <a:spcPts val="0"/>
              </a:spcAft>
              <a:buSzPts val="9600"/>
              <a:buNone/>
              <a:defRPr sz="9600"/>
            </a:lvl8pPr>
            <a:lvl9pPr lvl="8" algn="l">
              <a:lnSpc>
                <a:spcPct val="100000"/>
              </a:lnSpc>
              <a:spcBef>
                <a:spcPts val="0"/>
              </a:spcBef>
              <a:spcAft>
                <a:spcPts val="0"/>
              </a:spcAft>
              <a:buSzPts val="9600"/>
              <a:buNone/>
              <a:defRPr sz="9600"/>
            </a:lvl9pPr>
          </a:lstStyle>
          <a:p>
            <a:endParaRPr/>
          </a:p>
        </p:txBody>
      </p:sp>
      <p:sp>
        <p:nvSpPr>
          <p:cNvPr id="10" name="Google Shape;10;p3"/>
          <p:cNvSpPr txBox="1">
            <a:spLocks noGrp="1"/>
          </p:cNvSpPr>
          <p:nvPr>
            <p:ph type="sldNum" idx="12"/>
          </p:nvPr>
        </p:nvSpPr>
        <p:spPr>
          <a:xfrm>
            <a:off x="20013680" y="29374594"/>
            <a:ext cx="1296000" cy="24795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pt-BR"/>
              <a:t>‹nº›</a:t>
            </a:fld>
            <a:endParaRPr/>
          </a:p>
        </p:txBody>
      </p:sp>
      <p:sp>
        <p:nvSpPr>
          <p:cNvPr id="11" name="Google Shape;11;p3"/>
          <p:cNvSpPr txBox="1">
            <a:spLocks noGrp="1"/>
          </p:cNvSpPr>
          <p:nvPr>
            <p:ph type="body" idx="1"/>
          </p:nvPr>
        </p:nvSpPr>
        <p:spPr>
          <a:xfrm>
            <a:off x="1397675" y="6120000"/>
            <a:ext cx="9148200" cy="24289500"/>
          </a:xfrm>
          <a:prstGeom prst="rect">
            <a:avLst/>
          </a:prstGeom>
          <a:noFill/>
          <a:ln>
            <a:noFill/>
          </a:ln>
        </p:spPr>
        <p:txBody>
          <a:bodyPr spcFirstLastPara="1" wrap="square" lIns="335950" tIns="335950" rIns="335950" bIns="335950" anchor="t" anchorCtr="0">
            <a:normAutofit/>
          </a:bodyPr>
          <a:lstStyle>
            <a:lvl1pPr marL="457200" lvl="0" indent="-647700" algn="l">
              <a:lnSpc>
                <a:spcPct val="115000"/>
              </a:lnSpc>
              <a:spcBef>
                <a:spcPts val="0"/>
              </a:spcBef>
              <a:spcAft>
                <a:spcPts val="0"/>
              </a:spcAft>
              <a:buSzPts val="6600"/>
              <a:buChar char="●"/>
              <a:defRPr/>
            </a:lvl1pPr>
            <a:lvl2pPr marL="914400" lvl="1" indent="-552450" algn="l">
              <a:lnSpc>
                <a:spcPct val="115000"/>
              </a:lnSpc>
              <a:spcBef>
                <a:spcPts val="0"/>
              </a:spcBef>
              <a:spcAft>
                <a:spcPts val="0"/>
              </a:spcAft>
              <a:buSzPts val="5100"/>
              <a:buChar char="○"/>
              <a:defRPr/>
            </a:lvl2pPr>
            <a:lvl3pPr marL="1371600" lvl="2" indent="-552450" algn="l">
              <a:lnSpc>
                <a:spcPct val="115000"/>
              </a:lnSpc>
              <a:spcBef>
                <a:spcPts val="0"/>
              </a:spcBef>
              <a:spcAft>
                <a:spcPts val="0"/>
              </a:spcAft>
              <a:buSzPts val="5100"/>
              <a:buChar char="■"/>
              <a:defRPr/>
            </a:lvl3pPr>
            <a:lvl4pPr marL="1828800" lvl="3" indent="-552450" algn="l">
              <a:lnSpc>
                <a:spcPct val="115000"/>
              </a:lnSpc>
              <a:spcBef>
                <a:spcPts val="0"/>
              </a:spcBef>
              <a:spcAft>
                <a:spcPts val="0"/>
              </a:spcAft>
              <a:buSzPts val="5100"/>
              <a:buChar char="●"/>
              <a:defRPr/>
            </a:lvl4pPr>
            <a:lvl5pPr marL="2286000" lvl="4" indent="-552450" algn="l">
              <a:lnSpc>
                <a:spcPct val="115000"/>
              </a:lnSpc>
              <a:spcBef>
                <a:spcPts val="0"/>
              </a:spcBef>
              <a:spcAft>
                <a:spcPts val="0"/>
              </a:spcAft>
              <a:buSzPts val="5100"/>
              <a:buChar char="○"/>
              <a:defRPr/>
            </a:lvl5pPr>
            <a:lvl6pPr marL="2743200" lvl="5" indent="-552450" algn="l">
              <a:lnSpc>
                <a:spcPct val="115000"/>
              </a:lnSpc>
              <a:spcBef>
                <a:spcPts val="0"/>
              </a:spcBef>
              <a:spcAft>
                <a:spcPts val="0"/>
              </a:spcAft>
              <a:buSzPts val="5100"/>
              <a:buChar char="■"/>
              <a:defRPr/>
            </a:lvl6pPr>
            <a:lvl7pPr marL="3200400" lvl="6" indent="-552450" algn="l">
              <a:lnSpc>
                <a:spcPct val="115000"/>
              </a:lnSpc>
              <a:spcBef>
                <a:spcPts val="0"/>
              </a:spcBef>
              <a:spcAft>
                <a:spcPts val="0"/>
              </a:spcAft>
              <a:buSzPts val="5100"/>
              <a:buChar char="●"/>
              <a:defRPr/>
            </a:lvl7pPr>
            <a:lvl8pPr marL="3657600" lvl="7" indent="-552450" algn="l">
              <a:lnSpc>
                <a:spcPct val="115000"/>
              </a:lnSpc>
              <a:spcBef>
                <a:spcPts val="0"/>
              </a:spcBef>
              <a:spcAft>
                <a:spcPts val="0"/>
              </a:spcAft>
              <a:buSzPts val="5100"/>
              <a:buChar char="○"/>
              <a:defRPr/>
            </a:lvl8pPr>
            <a:lvl9pPr marL="4114800" lvl="8" indent="-552450" algn="l">
              <a:lnSpc>
                <a:spcPct val="115000"/>
              </a:lnSpc>
              <a:spcBef>
                <a:spcPts val="0"/>
              </a:spcBef>
              <a:spcAft>
                <a:spcPts val="0"/>
              </a:spcAft>
              <a:buSzPts val="5100"/>
              <a:buChar char="■"/>
              <a:defRPr/>
            </a:lvl9pPr>
          </a:lstStyle>
          <a:p>
            <a:endParaRPr/>
          </a:p>
        </p:txBody>
      </p:sp>
      <p:sp>
        <p:nvSpPr>
          <p:cNvPr id="12" name="Google Shape;12;p3"/>
          <p:cNvSpPr txBox="1">
            <a:spLocks noGrp="1"/>
          </p:cNvSpPr>
          <p:nvPr>
            <p:ph type="body" idx="2"/>
          </p:nvPr>
        </p:nvSpPr>
        <p:spPr>
          <a:xfrm>
            <a:off x="11543125" y="6120000"/>
            <a:ext cx="9148200" cy="21536400"/>
          </a:xfrm>
          <a:prstGeom prst="rect">
            <a:avLst/>
          </a:prstGeom>
          <a:noFill/>
          <a:ln>
            <a:noFill/>
          </a:ln>
        </p:spPr>
        <p:txBody>
          <a:bodyPr spcFirstLastPara="1" wrap="square" lIns="335950" tIns="335950" rIns="335950" bIns="335950" anchor="t" anchorCtr="0">
            <a:normAutofit/>
          </a:bodyPr>
          <a:lstStyle>
            <a:lvl1pPr marL="457200" lvl="0" indent="-647700" algn="l">
              <a:lnSpc>
                <a:spcPct val="115000"/>
              </a:lnSpc>
              <a:spcBef>
                <a:spcPts val="0"/>
              </a:spcBef>
              <a:spcAft>
                <a:spcPts val="0"/>
              </a:spcAft>
              <a:buSzPts val="6600"/>
              <a:buChar char="●"/>
              <a:defRPr/>
            </a:lvl1pPr>
            <a:lvl2pPr marL="914400" lvl="1" indent="-552450" algn="l">
              <a:lnSpc>
                <a:spcPct val="115000"/>
              </a:lnSpc>
              <a:spcBef>
                <a:spcPts val="0"/>
              </a:spcBef>
              <a:spcAft>
                <a:spcPts val="0"/>
              </a:spcAft>
              <a:buSzPts val="5100"/>
              <a:buChar char="○"/>
              <a:defRPr/>
            </a:lvl2pPr>
            <a:lvl3pPr marL="1371600" lvl="2" indent="-552450" algn="l">
              <a:lnSpc>
                <a:spcPct val="115000"/>
              </a:lnSpc>
              <a:spcBef>
                <a:spcPts val="0"/>
              </a:spcBef>
              <a:spcAft>
                <a:spcPts val="0"/>
              </a:spcAft>
              <a:buSzPts val="5100"/>
              <a:buChar char="■"/>
              <a:defRPr/>
            </a:lvl3pPr>
            <a:lvl4pPr marL="1828800" lvl="3" indent="-552450" algn="l">
              <a:lnSpc>
                <a:spcPct val="115000"/>
              </a:lnSpc>
              <a:spcBef>
                <a:spcPts val="0"/>
              </a:spcBef>
              <a:spcAft>
                <a:spcPts val="0"/>
              </a:spcAft>
              <a:buSzPts val="5100"/>
              <a:buChar char="●"/>
              <a:defRPr/>
            </a:lvl4pPr>
            <a:lvl5pPr marL="2286000" lvl="4" indent="-552450" algn="l">
              <a:lnSpc>
                <a:spcPct val="115000"/>
              </a:lnSpc>
              <a:spcBef>
                <a:spcPts val="0"/>
              </a:spcBef>
              <a:spcAft>
                <a:spcPts val="0"/>
              </a:spcAft>
              <a:buSzPts val="5100"/>
              <a:buChar char="○"/>
              <a:defRPr/>
            </a:lvl5pPr>
            <a:lvl6pPr marL="2743200" lvl="5" indent="-552450" algn="l">
              <a:lnSpc>
                <a:spcPct val="115000"/>
              </a:lnSpc>
              <a:spcBef>
                <a:spcPts val="0"/>
              </a:spcBef>
              <a:spcAft>
                <a:spcPts val="0"/>
              </a:spcAft>
              <a:buSzPts val="5100"/>
              <a:buChar char="■"/>
              <a:defRPr/>
            </a:lvl6pPr>
            <a:lvl7pPr marL="3200400" lvl="6" indent="-552450" algn="l">
              <a:lnSpc>
                <a:spcPct val="115000"/>
              </a:lnSpc>
              <a:spcBef>
                <a:spcPts val="0"/>
              </a:spcBef>
              <a:spcAft>
                <a:spcPts val="0"/>
              </a:spcAft>
              <a:buSzPts val="5100"/>
              <a:buChar char="●"/>
              <a:defRPr/>
            </a:lvl7pPr>
            <a:lvl8pPr marL="3657600" lvl="7" indent="-552450" algn="l">
              <a:lnSpc>
                <a:spcPct val="115000"/>
              </a:lnSpc>
              <a:spcBef>
                <a:spcPts val="0"/>
              </a:spcBef>
              <a:spcAft>
                <a:spcPts val="0"/>
              </a:spcAft>
              <a:buSzPts val="5100"/>
              <a:buChar char="○"/>
              <a:defRPr/>
            </a:lvl8pPr>
            <a:lvl9pPr marL="4114800" lvl="8" indent="-552450" algn="l">
              <a:lnSpc>
                <a:spcPct val="115000"/>
              </a:lnSpc>
              <a:spcBef>
                <a:spcPts val="0"/>
              </a:spcBef>
              <a:spcAft>
                <a:spcPts val="0"/>
              </a:spcAft>
              <a:buSzPts val="5100"/>
              <a:buChar char="■"/>
              <a:defRPr/>
            </a:lvl9pPr>
          </a:lstStyle>
          <a:p>
            <a:endParaRPr/>
          </a:p>
        </p:txBody>
      </p:sp>
    </p:spTree>
  </p:cSld>
  <p:clrMapOvr>
    <a:masterClrMapping/>
  </p:clrMapOvr>
  <p:extLst>
    <p:ext uri="{DCECCB84-F9BA-43D5-87BE-67443E8EF086}">
      <p15:sldGuideLst xmlns:p15="http://schemas.microsoft.com/office/powerpoint/2012/main">
        <p15:guide id="1" orient="horz" pos="3855">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Google Shape;14;p4"/>
          <p:cNvSpPr txBox="1">
            <a:spLocks noGrp="1"/>
          </p:cNvSpPr>
          <p:nvPr>
            <p:ph type="title"/>
          </p:nvPr>
        </p:nvSpPr>
        <p:spPr>
          <a:xfrm>
            <a:off x="778699" y="939782"/>
            <a:ext cx="20127300" cy="3607500"/>
          </a:xfrm>
          <a:prstGeom prst="rect">
            <a:avLst/>
          </a:prstGeom>
          <a:noFill/>
          <a:ln>
            <a:noFill/>
          </a:ln>
        </p:spPr>
        <p:txBody>
          <a:bodyPr spcFirstLastPara="1" wrap="square" lIns="335950" tIns="335950" rIns="335950" bIns="335950" anchor="t" anchorCtr="0">
            <a:normAutofit/>
          </a:bodyPr>
          <a:lstStyle>
            <a:lvl1pPr lvl="0" algn="l">
              <a:lnSpc>
                <a:spcPct val="100000"/>
              </a:lnSpc>
              <a:spcBef>
                <a:spcPts val="0"/>
              </a:spcBef>
              <a:spcAft>
                <a:spcPts val="0"/>
              </a:spcAft>
              <a:buSzPts val="10300"/>
              <a:buNone/>
              <a:defRPr/>
            </a:lvl1pPr>
            <a:lvl2pPr lvl="1" algn="l">
              <a:lnSpc>
                <a:spcPct val="100000"/>
              </a:lnSpc>
              <a:spcBef>
                <a:spcPts val="0"/>
              </a:spcBef>
              <a:spcAft>
                <a:spcPts val="0"/>
              </a:spcAft>
              <a:buSzPts val="10300"/>
              <a:buNone/>
              <a:defRPr/>
            </a:lvl2pPr>
            <a:lvl3pPr lvl="2" algn="l">
              <a:lnSpc>
                <a:spcPct val="100000"/>
              </a:lnSpc>
              <a:spcBef>
                <a:spcPts val="0"/>
              </a:spcBef>
              <a:spcAft>
                <a:spcPts val="0"/>
              </a:spcAft>
              <a:buSzPts val="10300"/>
              <a:buNone/>
              <a:defRPr/>
            </a:lvl3pPr>
            <a:lvl4pPr lvl="3" algn="l">
              <a:lnSpc>
                <a:spcPct val="100000"/>
              </a:lnSpc>
              <a:spcBef>
                <a:spcPts val="0"/>
              </a:spcBef>
              <a:spcAft>
                <a:spcPts val="0"/>
              </a:spcAft>
              <a:buSzPts val="10300"/>
              <a:buNone/>
              <a:defRPr/>
            </a:lvl4pPr>
            <a:lvl5pPr lvl="4" algn="l">
              <a:lnSpc>
                <a:spcPct val="100000"/>
              </a:lnSpc>
              <a:spcBef>
                <a:spcPts val="0"/>
              </a:spcBef>
              <a:spcAft>
                <a:spcPts val="0"/>
              </a:spcAft>
              <a:buSzPts val="10300"/>
              <a:buNone/>
              <a:defRPr/>
            </a:lvl5pPr>
            <a:lvl6pPr lvl="5" algn="l">
              <a:lnSpc>
                <a:spcPct val="100000"/>
              </a:lnSpc>
              <a:spcBef>
                <a:spcPts val="0"/>
              </a:spcBef>
              <a:spcAft>
                <a:spcPts val="0"/>
              </a:spcAft>
              <a:buSzPts val="10300"/>
              <a:buNone/>
              <a:defRPr/>
            </a:lvl6pPr>
            <a:lvl7pPr lvl="6" algn="l">
              <a:lnSpc>
                <a:spcPct val="100000"/>
              </a:lnSpc>
              <a:spcBef>
                <a:spcPts val="0"/>
              </a:spcBef>
              <a:spcAft>
                <a:spcPts val="0"/>
              </a:spcAft>
              <a:buSzPts val="10300"/>
              <a:buNone/>
              <a:defRPr/>
            </a:lvl7pPr>
            <a:lvl8pPr lvl="7" algn="l">
              <a:lnSpc>
                <a:spcPct val="100000"/>
              </a:lnSpc>
              <a:spcBef>
                <a:spcPts val="0"/>
              </a:spcBef>
              <a:spcAft>
                <a:spcPts val="0"/>
              </a:spcAft>
              <a:buSzPts val="10300"/>
              <a:buNone/>
              <a:defRPr/>
            </a:lvl8pPr>
            <a:lvl9pPr lvl="8" algn="l">
              <a:lnSpc>
                <a:spcPct val="100000"/>
              </a:lnSpc>
              <a:spcBef>
                <a:spcPts val="0"/>
              </a:spcBef>
              <a:spcAft>
                <a:spcPts val="0"/>
              </a:spcAft>
              <a:buSzPts val="10300"/>
              <a:buNone/>
              <a:defRPr/>
            </a:lvl9pPr>
          </a:lstStyle>
          <a:p>
            <a:endParaRPr/>
          </a:p>
        </p:txBody>
      </p:sp>
      <p:sp>
        <p:nvSpPr>
          <p:cNvPr id="15" name="Google Shape;15;p4"/>
          <p:cNvSpPr txBox="1">
            <a:spLocks noGrp="1"/>
          </p:cNvSpPr>
          <p:nvPr>
            <p:ph type="body" idx="1"/>
          </p:nvPr>
        </p:nvSpPr>
        <p:spPr>
          <a:xfrm>
            <a:off x="736299" y="7259685"/>
            <a:ext cx="20127300" cy="21520500"/>
          </a:xfrm>
          <a:prstGeom prst="rect">
            <a:avLst/>
          </a:prstGeom>
          <a:noFill/>
          <a:ln>
            <a:noFill/>
          </a:ln>
        </p:spPr>
        <p:txBody>
          <a:bodyPr spcFirstLastPara="1" wrap="square" lIns="335950" tIns="335950" rIns="335950" bIns="335950" anchor="t" anchorCtr="0">
            <a:normAutofit/>
          </a:bodyPr>
          <a:lstStyle>
            <a:lvl1pPr marL="457200" lvl="0" indent="-647700" algn="l">
              <a:lnSpc>
                <a:spcPct val="115000"/>
              </a:lnSpc>
              <a:spcBef>
                <a:spcPts val="0"/>
              </a:spcBef>
              <a:spcAft>
                <a:spcPts val="0"/>
              </a:spcAft>
              <a:buSzPts val="6600"/>
              <a:buChar char="●"/>
              <a:defRPr/>
            </a:lvl1pPr>
            <a:lvl2pPr marL="914400" lvl="1" indent="-552450" algn="l">
              <a:lnSpc>
                <a:spcPct val="115000"/>
              </a:lnSpc>
              <a:spcBef>
                <a:spcPts val="0"/>
              </a:spcBef>
              <a:spcAft>
                <a:spcPts val="0"/>
              </a:spcAft>
              <a:buSzPts val="5100"/>
              <a:buChar char="○"/>
              <a:defRPr/>
            </a:lvl2pPr>
            <a:lvl3pPr marL="1371600" lvl="2" indent="-552450" algn="l">
              <a:lnSpc>
                <a:spcPct val="115000"/>
              </a:lnSpc>
              <a:spcBef>
                <a:spcPts val="0"/>
              </a:spcBef>
              <a:spcAft>
                <a:spcPts val="0"/>
              </a:spcAft>
              <a:buSzPts val="5100"/>
              <a:buChar char="■"/>
              <a:defRPr/>
            </a:lvl3pPr>
            <a:lvl4pPr marL="1828800" lvl="3" indent="-552450" algn="l">
              <a:lnSpc>
                <a:spcPct val="115000"/>
              </a:lnSpc>
              <a:spcBef>
                <a:spcPts val="0"/>
              </a:spcBef>
              <a:spcAft>
                <a:spcPts val="0"/>
              </a:spcAft>
              <a:buSzPts val="5100"/>
              <a:buChar char="●"/>
              <a:defRPr/>
            </a:lvl4pPr>
            <a:lvl5pPr marL="2286000" lvl="4" indent="-552450" algn="l">
              <a:lnSpc>
                <a:spcPct val="115000"/>
              </a:lnSpc>
              <a:spcBef>
                <a:spcPts val="0"/>
              </a:spcBef>
              <a:spcAft>
                <a:spcPts val="0"/>
              </a:spcAft>
              <a:buSzPts val="5100"/>
              <a:buChar char="○"/>
              <a:defRPr/>
            </a:lvl5pPr>
            <a:lvl6pPr marL="2743200" lvl="5" indent="-552450" algn="l">
              <a:lnSpc>
                <a:spcPct val="115000"/>
              </a:lnSpc>
              <a:spcBef>
                <a:spcPts val="0"/>
              </a:spcBef>
              <a:spcAft>
                <a:spcPts val="0"/>
              </a:spcAft>
              <a:buSzPts val="5100"/>
              <a:buChar char="■"/>
              <a:defRPr/>
            </a:lvl6pPr>
            <a:lvl7pPr marL="3200400" lvl="6" indent="-552450" algn="l">
              <a:lnSpc>
                <a:spcPct val="115000"/>
              </a:lnSpc>
              <a:spcBef>
                <a:spcPts val="0"/>
              </a:spcBef>
              <a:spcAft>
                <a:spcPts val="0"/>
              </a:spcAft>
              <a:buSzPts val="5100"/>
              <a:buChar char="●"/>
              <a:defRPr/>
            </a:lvl7pPr>
            <a:lvl8pPr marL="3657600" lvl="7" indent="-552450" algn="l">
              <a:lnSpc>
                <a:spcPct val="115000"/>
              </a:lnSpc>
              <a:spcBef>
                <a:spcPts val="0"/>
              </a:spcBef>
              <a:spcAft>
                <a:spcPts val="0"/>
              </a:spcAft>
              <a:buSzPts val="5100"/>
              <a:buChar char="○"/>
              <a:defRPr/>
            </a:lvl8pPr>
            <a:lvl9pPr marL="4114800" lvl="8" indent="-552450" algn="l">
              <a:lnSpc>
                <a:spcPct val="115000"/>
              </a:lnSpc>
              <a:spcBef>
                <a:spcPts val="0"/>
              </a:spcBef>
              <a:spcAft>
                <a:spcPts val="0"/>
              </a:spcAft>
              <a:buSzPts val="5100"/>
              <a:buChar char="■"/>
              <a:defRPr/>
            </a:lvl9pPr>
          </a:lstStyle>
          <a:p>
            <a:endParaRPr/>
          </a:p>
        </p:txBody>
      </p:sp>
      <p:sp>
        <p:nvSpPr>
          <p:cNvPr id="16" name="Google Shape;16;p4"/>
          <p:cNvSpPr txBox="1">
            <a:spLocks noGrp="1"/>
          </p:cNvSpPr>
          <p:nvPr>
            <p:ph type="sldNum" idx="12"/>
          </p:nvPr>
        </p:nvSpPr>
        <p:spPr>
          <a:xfrm>
            <a:off x="20013680" y="29374594"/>
            <a:ext cx="1296000" cy="24795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7"/>
        <p:cNvGrpSpPr/>
        <p:nvPr/>
      </p:nvGrpSpPr>
      <p:grpSpPr>
        <a:xfrm>
          <a:off x="0" y="0"/>
          <a:ext cx="0" cy="0"/>
          <a:chOff x="0" y="0"/>
          <a:chExt cx="0" cy="0"/>
        </a:xfrm>
      </p:grpSpPr>
      <p:sp>
        <p:nvSpPr>
          <p:cNvPr id="18" name="Google Shape;18;p5"/>
          <p:cNvSpPr txBox="1">
            <a:spLocks noGrp="1"/>
          </p:cNvSpPr>
          <p:nvPr>
            <p:ph type="title"/>
          </p:nvPr>
        </p:nvSpPr>
        <p:spPr>
          <a:xfrm>
            <a:off x="778699" y="939782"/>
            <a:ext cx="20127300" cy="3607500"/>
          </a:xfrm>
          <a:prstGeom prst="rect">
            <a:avLst/>
          </a:prstGeom>
          <a:noFill/>
          <a:ln>
            <a:noFill/>
          </a:ln>
        </p:spPr>
        <p:txBody>
          <a:bodyPr spcFirstLastPara="1" wrap="square" lIns="335950" tIns="335950" rIns="335950" bIns="335950" anchor="t" anchorCtr="0">
            <a:normAutofit/>
          </a:bodyPr>
          <a:lstStyle>
            <a:lvl1pPr lvl="0" algn="l">
              <a:lnSpc>
                <a:spcPct val="100000"/>
              </a:lnSpc>
              <a:spcBef>
                <a:spcPts val="0"/>
              </a:spcBef>
              <a:spcAft>
                <a:spcPts val="0"/>
              </a:spcAft>
              <a:buSzPts val="10300"/>
              <a:buNone/>
              <a:defRPr/>
            </a:lvl1pPr>
            <a:lvl2pPr lvl="1" algn="l">
              <a:lnSpc>
                <a:spcPct val="100000"/>
              </a:lnSpc>
              <a:spcBef>
                <a:spcPts val="0"/>
              </a:spcBef>
              <a:spcAft>
                <a:spcPts val="0"/>
              </a:spcAft>
              <a:buSzPts val="10300"/>
              <a:buNone/>
              <a:defRPr/>
            </a:lvl2pPr>
            <a:lvl3pPr lvl="2" algn="l">
              <a:lnSpc>
                <a:spcPct val="100000"/>
              </a:lnSpc>
              <a:spcBef>
                <a:spcPts val="0"/>
              </a:spcBef>
              <a:spcAft>
                <a:spcPts val="0"/>
              </a:spcAft>
              <a:buSzPts val="10300"/>
              <a:buNone/>
              <a:defRPr/>
            </a:lvl3pPr>
            <a:lvl4pPr lvl="3" algn="l">
              <a:lnSpc>
                <a:spcPct val="100000"/>
              </a:lnSpc>
              <a:spcBef>
                <a:spcPts val="0"/>
              </a:spcBef>
              <a:spcAft>
                <a:spcPts val="0"/>
              </a:spcAft>
              <a:buSzPts val="10300"/>
              <a:buNone/>
              <a:defRPr/>
            </a:lvl4pPr>
            <a:lvl5pPr lvl="4" algn="l">
              <a:lnSpc>
                <a:spcPct val="100000"/>
              </a:lnSpc>
              <a:spcBef>
                <a:spcPts val="0"/>
              </a:spcBef>
              <a:spcAft>
                <a:spcPts val="0"/>
              </a:spcAft>
              <a:buSzPts val="10300"/>
              <a:buNone/>
              <a:defRPr/>
            </a:lvl5pPr>
            <a:lvl6pPr lvl="5" algn="l">
              <a:lnSpc>
                <a:spcPct val="100000"/>
              </a:lnSpc>
              <a:spcBef>
                <a:spcPts val="0"/>
              </a:spcBef>
              <a:spcAft>
                <a:spcPts val="0"/>
              </a:spcAft>
              <a:buSzPts val="10300"/>
              <a:buNone/>
              <a:defRPr/>
            </a:lvl6pPr>
            <a:lvl7pPr lvl="6" algn="l">
              <a:lnSpc>
                <a:spcPct val="100000"/>
              </a:lnSpc>
              <a:spcBef>
                <a:spcPts val="0"/>
              </a:spcBef>
              <a:spcAft>
                <a:spcPts val="0"/>
              </a:spcAft>
              <a:buSzPts val="10300"/>
              <a:buNone/>
              <a:defRPr/>
            </a:lvl7pPr>
            <a:lvl8pPr lvl="7" algn="l">
              <a:lnSpc>
                <a:spcPct val="100000"/>
              </a:lnSpc>
              <a:spcBef>
                <a:spcPts val="0"/>
              </a:spcBef>
              <a:spcAft>
                <a:spcPts val="0"/>
              </a:spcAft>
              <a:buSzPts val="10300"/>
              <a:buNone/>
              <a:defRPr/>
            </a:lvl8pPr>
            <a:lvl9pPr lvl="8" algn="l">
              <a:lnSpc>
                <a:spcPct val="100000"/>
              </a:lnSpc>
              <a:spcBef>
                <a:spcPts val="0"/>
              </a:spcBef>
              <a:spcAft>
                <a:spcPts val="0"/>
              </a:spcAft>
              <a:buSzPts val="10300"/>
              <a:buNone/>
              <a:defRPr/>
            </a:lvl9pPr>
          </a:lstStyle>
          <a:p>
            <a:endParaRPr/>
          </a:p>
        </p:txBody>
      </p:sp>
      <p:sp>
        <p:nvSpPr>
          <p:cNvPr id="19" name="Google Shape;19;p5"/>
          <p:cNvSpPr txBox="1">
            <a:spLocks noGrp="1"/>
          </p:cNvSpPr>
          <p:nvPr>
            <p:ph type="body" idx="1"/>
          </p:nvPr>
        </p:nvSpPr>
        <p:spPr>
          <a:xfrm>
            <a:off x="736299" y="7259685"/>
            <a:ext cx="9448500" cy="21520500"/>
          </a:xfrm>
          <a:prstGeom prst="rect">
            <a:avLst/>
          </a:prstGeom>
          <a:noFill/>
          <a:ln>
            <a:noFill/>
          </a:ln>
        </p:spPr>
        <p:txBody>
          <a:bodyPr spcFirstLastPara="1" wrap="square" lIns="335950" tIns="335950" rIns="335950" bIns="335950" anchor="t" anchorCtr="0">
            <a:normAutofit/>
          </a:bodyPr>
          <a:lstStyle>
            <a:lvl1pPr marL="457200" lvl="0" indent="-552450" algn="l">
              <a:lnSpc>
                <a:spcPct val="115000"/>
              </a:lnSpc>
              <a:spcBef>
                <a:spcPts val="0"/>
              </a:spcBef>
              <a:spcAft>
                <a:spcPts val="0"/>
              </a:spcAft>
              <a:buSzPts val="5100"/>
              <a:buChar char="●"/>
              <a:defRPr sz="5100"/>
            </a:lvl1pPr>
            <a:lvl2pPr marL="914400" lvl="1" indent="-508000" algn="l">
              <a:lnSpc>
                <a:spcPct val="115000"/>
              </a:lnSpc>
              <a:spcBef>
                <a:spcPts val="0"/>
              </a:spcBef>
              <a:spcAft>
                <a:spcPts val="0"/>
              </a:spcAft>
              <a:buSzPts val="4400"/>
              <a:buChar char="○"/>
              <a:defRPr sz="4400"/>
            </a:lvl2pPr>
            <a:lvl3pPr marL="1371600" lvl="2" indent="-508000" algn="l">
              <a:lnSpc>
                <a:spcPct val="115000"/>
              </a:lnSpc>
              <a:spcBef>
                <a:spcPts val="0"/>
              </a:spcBef>
              <a:spcAft>
                <a:spcPts val="0"/>
              </a:spcAft>
              <a:buSzPts val="4400"/>
              <a:buChar char="■"/>
              <a:defRPr sz="4400"/>
            </a:lvl3pPr>
            <a:lvl4pPr marL="1828800" lvl="3" indent="-508000" algn="l">
              <a:lnSpc>
                <a:spcPct val="115000"/>
              </a:lnSpc>
              <a:spcBef>
                <a:spcPts val="0"/>
              </a:spcBef>
              <a:spcAft>
                <a:spcPts val="0"/>
              </a:spcAft>
              <a:buSzPts val="4400"/>
              <a:buChar char="●"/>
              <a:defRPr sz="4400"/>
            </a:lvl4pPr>
            <a:lvl5pPr marL="2286000" lvl="4" indent="-508000" algn="l">
              <a:lnSpc>
                <a:spcPct val="115000"/>
              </a:lnSpc>
              <a:spcBef>
                <a:spcPts val="0"/>
              </a:spcBef>
              <a:spcAft>
                <a:spcPts val="0"/>
              </a:spcAft>
              <a:buSzPts val="4400"/>
              <a:buChar char="○"/>
              <a:defRPr sz="4400"/>
            </a:lvl5pPr>
            <a:lvl6pPr marL="2743200" lvl="5" indent="-508000" algn="l">
              <a:lnSpc>
                <a:spcPct val="115000"/>
              </a:lnSpc>
              <a:spcBef>
                <a:spcPts val="0"/>
              </a:spcBef>
              <a:spcAft>
                <a:spcPts val="0"/>
              </a:spcAft>
              <a:buSzPts val="4400"/>
              <a:buChar char="■"/>
              <a:defRPr sz="4400"/>
            </a:lvl6pPr>
            <a:lvl7pPr marL="3200400" lvl="6" indent="-508000" algn="l">
              <a:lnSpc>
                <a:spcPct val="115000"/>
              </a:lnSpc>
              <a:spcBef>
                <a:spcPts val="0"/>
              </a:spcBef>
              <a:spcAft>
                <a:spcPts val="0"/>
              </a:spcAft>
              <a:buSzPts val="4400"/>
              <a:buChar char="●"/>
              <a:defRPr sz="4400"/>
            </a:lvl7pPr>
            <a:lvl8pPr marL="3657600" lvl="7" indent="-508000" algn="l">
              <a:lnSpc>
                <a:spcPct val="115000"/>
              </a:lnSpc>
              <a:spcBef>
                <a:spcPts val="0"/>
              </a:spcBef>
              <a:spcAft>
                <a:spcPts val="0"/>
              </a:spcAft>
              <a:buSzPts val="4400"/>
              <a:buChar char="○"/>
              <a:defRPr sz="4400"/>
            </a:lvl8pPr>
            <a:lvl9pPr marL="4114800" lvl="8" indent="-508000" algn="l">
              <a:lnSpc>
                <a:spcPct val="115000"/>
              </a:lnSpc>
              <a:spcBef>
                <a:spcPts val="0"/>
              </a:spcBef>
              <a:spcAft>
                <a:spcPts val="0"/>
              </a:spcAft>
              <a:buSzPts val="4400"/>
              <a:buChar char="■"/>
              <a:defRPr sz="4400"/>
            </a:lvl9pPr>
          </a:lstStyle>
          <a:p>
            <a:endParaRPr/>
          </a:p>
        </p:txBody>
      </p:sp>
      <p:sp>
        <p:nvSpPr>
          <p:cNvPr id="20" name="Google Shape;20;p5"/>
          <p:cNvSpPr txBox="1">
            <a:spLocks noGrp="1"/>
          </p:cNvSpPr>
          <p:nvPr>
            <p:ph type="body" idx="2"/>
          </p:nvPr>
        </p:nvSpPr>
        <p:spPr>
          <a:xfrm>
            <a:off x="11415118" y="7259685"/>
            <a:ext cx="9448500" cy="21520500"/>
          </a:xfrm>
          <a:prstGeom prst="rect">
            <a:avLst/>
          </a:prstGeom>
          <a:noFill/>
          <a:ln>
            <a:noFill/>
          </a:ln>
        </p:spPr>
        <p:txBody>
          <a:bodyPr spcFirstLastPara="1" wrap="square" lIns="335950" tIns="335950" rIns="335950" bIns="335950" anchor="t" anchorCtr="0">
            <a:normAutofit/>
          </a:bodyPr>
          <a:lstStyle>
            <a:lvl1pPr marL="457200" lvl="0" indent="-552450" algn="l">
              <a:lnSpc>
                <a:spcPct val="115000"/>
              </a:lnSpc>
              <a:spcBef>
                <a:spcPts val="0"/>
              </a:spcBef>
              <a:spcAft>
                <a:spcPts val="0"/>
              </a:spcAft>
              <a:buSzPts val="5100"/>
              <a:buChar char="●"/>
              <a:defRPr sz="5100"/>
            </a:lvl1pPr>
            <a:lvl2pPr marL="914400" lvl="1" indent="-508000" algn="l">
              <a:lnSpc>
                <a:spcPct val="115000"/>
              </a:lnSpc>
              <a:spcBef>
                <a:spcPts val="0"/>
              </a:spcBef>
              <a:spcAft>
                <a:spcPts val="0"/>
              </a:spcAft>
              <a:buSzPts val="4400"/>
              <a:buChar char="○"/>
              <a:defRPr sz="4400"/>
            </a:lvl2pPr>
            <a:lvl3pPr marL="1371600" lvl="2" indent="-508000" algn="l">
              <a:lnSpc>
                <a:spcPct val="115000"/>
              </a:lnSpc>
              <a:spcBef>
                <a:spcPts val="0"/>
              </a:spcBef>
              <a:spcAft>
                <a:spcPts val="0"/>
              </a:spcAft>
              <a:buSzPts val="4400"/>
              <a:buChar char="■"/>
              <a:defRPr sz="4400"/>
            </a:lvl3pPr>
            <a:lvl4pPr marL="1828800" lvl="3" indent="-508000" algn="l">
              <a:lnSpc>
                <a:spcPct val="115000"/>
              </a:lnSpc>
              <a:spcBef>
                <a:spcPts val="0"/>
              </a:spcBef>
              <a:spcAft>
                <a:spcPts val="0"/>
              </a:spcAft>
              <a:buSzPts val="4400"/>
              <a:buChar char="●"/>
              <a:defRPr sz="4400"/>
            </a:lvl4pPr>
            <a:lvl5pPr marL="2286000" lvl="4" indent="-508000" algn="l">
              <a:lnSpc>
                <a:spcPct val="115000"/>
              </a:lnSpc>
              <a:spcBef>
                <a:spcPts val="0"/>
              </a:spcBef>
              <a:spcAft>
                <a:spcPts val="0"/>
              </a:spcAft>
              <a:buSzPts val="4400"/>
              <a:buChar char="○"/>
              <a:defRPr sz="4400"/>
            </a:lvl5pPr>
            <a:lvl6pPr marL="2743200" lvl="5" indent="-508000" algn="l">
              <a:lnSpc>
                <a:spcPct val="115000"/>
              </a:lnSpc>
              <a:spcBef>
                <a:spcPts val="0"/>
              </a:spcBef>
              <a:spcAft>
                <a:spcPts val="0"/>
              </a:spcAft>
              <a:buSzPts val="4400"/>
              <a:buChar char="■"/>
              <a:defRPr sz="4400"/>
            </a:lvl6pPr>
            <a:lvl7pPr marL="3200400" lvl="6" indent="-508000" algn="l">
              <a:lnSpc>
                <a:spcPct val="115000"/>
              </a:lnSpc>
              <a:spcBef>
                <a:spcPts val="0"/>
              </a:spcBef>
              <a:spcAft>
                <a:spcPts val="0"/>
              </a:spcAft>
              <a:buSzPts val="4400"/>
              <a:buChar char="●"/>
              <a:defRPr sz="4400"/>
            </a:lvl7pPr>
            <a:lvl8pPr marL="3657600" lvl="7" indent="-508000" algn="l">
              <a:lnSpc>
                <a:spcPct val="115000"/>
              </a:lnSpc>
              <a:spcBef>
                <a:spcPts val="0"/>
              </a:spcBef>
              <a:spcAft>
                <a:spcPts val="0"/>
              </a:spcAft>
              <a:buSzPts val="4400"/>
              <a:buChar char="○"/>
              <a:defRPr sz="4400"/>
            </a:lvl8pPr>
            <a:lvl9pPr marL="4114800" lvl="8" indent="-508000" algn="l">
              <a:lnSpc>
                <a:spcPct val="115000"/>
              </a:lnSpc>
              <a:spcBef>
                <a:spcPts val="0"/>
              </a:spcBef>
              <a:spcAft>
                <a:spcPts val="0"/>
              </a:spcAft>
              <a:buSzPts val="4400"/>
              <a:buChar char="■"/>
              <a:defRPr sz="4400"/>
            </a:lvl9pPr>
          </a:lstStyle>
          <a:p>
            <a:endParaRPr/>
          </a:p>
        </p:txBody>
      </p:sp>
      <p:sp>
        <p:nvSpPr>
          <p:cNvPr id="21" name="Google Shape;21;p5"/>
          <p:cNvSpPr txBox="1">
            <a:spLocks noGrp="1"/>
          </p:cNvSpPr>
          <p:nvPr>
            <p:ph type="sldNum" idx="12"/>
          </p:nvPr>
        </p:nvSpPr>
        <p:spPr>
          <a:xfrm>
            <a:off x="20013680" y="29374594"/>
            <a:ext cx="1296000" cy="24795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pt-B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blipFill>
          <a:blip r:embed="rId5">
            <a:alphaModFix/>
          </a:blip>
          <a:stretch>
            <a:fillRect/>
          </a:stretch>
        </a:blip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778699" y="939782"/>
            <a:ext cx="20127300" cy="3607500"/>
          </a:xfrm>
          <a:prstGeom prst="rect">
            <a:avLst/>
          </a:prstGeom>
          <a:noFill/>
          <a:ln>
            <a:noFill/>
          </a:ln>
        </p:spPr>
        <p:txBody>
          <a:bodyPr spcFirstLastPara="1" wrap="square" lIns="335950" tIns="335950" rIns="335950" bIns="335950" anchor="t" anchorCtr="0">
            <a:normAutofit/>
          </a:bodyPr>
          <a:lstStyle>
            <a:lvl1pPr marR="0" lvl="0" algn="l" rtl="0">
              <a:lnSpc>
                <a:spcPct val="100000"/>
              </a:lnSpc>
              <a:spcBef>
                <a:spcPts val="0"/>
              </a:spcBef>
              <a:spcAft>
                <a:spcPts val="0"/>
              </a:spcAft>
              <a:buClr>
                <a:srgbClr val="0000FF"/>
              </a:buClr>
              <a:buSzPts val="10300"/>
              <a:buFont typeface="Secular One"/>
              <a:buNone/>
              <a:defRPr sz="10300" b="0" i="0" u="none" strike="noStrike" cap="none">
                <a:solidFill>
                  <a:srgbClr val="0000FF"/>
                </a:solidFill>
                <a:latin typeface="Secular One"/>
                <a:ea typeface="Secular One"/>
                <a:cs typeface="Secular One"/>
                <a:sym typeface="Secular One"/>
              </a:defRPr>
            </a:lvl1pPr>
            <a:lvl2pPr marR="0" lvl="1" algn="l" rtl="0">
              <a:lnSpc>
                <a:spcPct val="100000"/>
              </a:lnSpc>
              <a:spcBef>
                <a:spcPts val="0"/>
              </a:spcBef>
              <a:spcAft>
                <a:spcPts val="0"/>
              </a:spcAft>
              <a:buClr>
                <a:srgbClr val="0000FF"/>
              </a:buClr>
              <a:buSzPts val="10300"/>
              <a:buFont typeface="Secular One"/>
              <a:buNone/>
              <a:defRPr sz="10300" b="0" i="0" u="none" strike="noStrike" cap="none">
                <a:solidFill>
                  <a:srgbClr val="0000FF"/>
                </a:solidFill>
                <a:latin typeface="Secular One"/>
                <a:ea typeface="Secular One"/>
                <a:cs typeface="Secular One"/>
                <a:sym typeface="Secular One"/>
              </a:defRPr>
            </a:lvl2pPr>
            <a:lvl3pPr marR="0" lvl="2" algn="l" rtl="0">
              <a:lnSpc>
                <a:spcPct val="100000"/>
              </a:lnSpc>
              <a:spcBef>
                <a:spcPts val="0"/>
              </a:spcBef>
              <a:spcAft>
                <a:spcPts val="0"/>
              </a:spcAft>
              <a:buClr>
                <a:srgbClr val="0000FF"/>
              </a:buClr>
              <a:buSzPts val="10300"/>
              <a:buFont typeface="Secular One"/>
              <a:buNone/>
              <a:defRPr sz="10300" b="0" i="0" u="none" strike="noStrike" cap="none">
                <a:solidFill>
                  <a:srgbClr val="0000FF"/>
                </a:solidFill>
                <a:latin typeface="Secular One"/>
                <a:ea typeface="Secular One"/>
                <a:cs typeface="Secular One"/>
                <a:sym typeface="Secular One"/>
              </a:defRPr>
            </a:lvl3pPr>
            <a:lvl4pPr marR="0" lvl="3" algn="l" rtl="0">
              <a:lnSpc>
                <a:spcPct val="100000"/>
              </a:lnSpc>
              <a:spcBef>
                <a:spcPts val="0"/>
              </a:spcBef>
              <a:spcAft>
                <a:spcPts val="0"/>
              </a:spcAft>
              <a:buClr>
                <a:srgbClr val="0000FF"/>
              </a:buClr>
              <a:buSzPts val="10300"/>
              <a:buFont typeface="Secular One"/>
              <a:buNone/>
              <a:defRPr sz="10300" b="0" i="0" u="none" strike="noStrike" cap="none">
                <a:solidFill>
                  <a:srgbClr val="0000FF"/>
                </a:solidFill>
                <a:latin typeface="Secular One"/>
                <a:ea typeface="Secular One"/>
                <a:cs typeface="Secular One"/>
                <a:sym typeface="Secular One"/>
              </a:defRPr>
            </a:lvl4pPr>
            <a:lvl5pPr marR="0" lvl="4" algn="l" rtl="0">
              <a:lnSpc>
                <a:spcPct val="100000"/>
              </a:lnSpc>
              <a:spcBef>
                <a:spcPts val="0"/>
              </a:spcBef>
              <a:spcAft>
                <a:spcPts val="0"/>
              </a:spcAft>
              <a:buClr>
                <a:srgbClr val="0000FF"/>
              </a:buClr>
              <a:buSzPts val="10300"/>
              <a:buFont typeface="Secular One"/>
              <a:buNone/>
              <a:defRPr sz="10300" b="0" i="0" u="none" strike="noStrike" cap="none">
                <a:solidFill>
                  <a:srgbClr val="0000FF"/>
                </a:solidFill>
                <a:latin typeface="Secular One"/>
                <a:ea typeface="Secular One"/>
                <a:cs typeface="Secular One"/>
                <a:sym typeface="Secular One"/>
              </a:defRPr>
            </a:lvl5pPr>
            <a:lvl6pPr marR="0" lvl="5" algn="l" rtl="0">
              <a:lnSpc>
                <a:spcPct val="100000"/>
              </a:lnSpc>
              <a:spcBef>
                <a:spcPts val="0"/>
              </a:spcBef>
              <a:spcAft>
                <a:spcPts val="0"/>
              </a:spcAft>
              <a:buClr>
                <a:srgbClr val="0000FF"/>
              </a:buClr>
              <a:buSzPts val="10300"/>
              <a:buFont typeface="Secular One"/>
              <a:buNone/>
              <a:defRPr sz="10300" b="0" i="0" u="none" strike="noStrike" cap="none">
                <a:solidFill>
                  <a:srgbClr val="0000FF"/>
                </a:solidFill>
                <a:latin typeface="Secular One"/>
                <a:ea typeface="Secular One"/>
                <a:cs typeface="Secular One"/>
                <a:sym typeface="Secular One"/>
              </a:defRPr>
            </a:lvl6pPr>
            <a:lvl7pPr marR="0" lvl="6" algn="l" rtl="0">
              <a:lnSpc>
                <a:spcPct val="100000"/>
              </a:lnSpc>
              <a:spcBef>
                <a:spcPts val="0"/>
              </a:spcBef>
              <a:spcAft>
                <a:spcPts val="0"/>
              </a:spcAft>
              <a:buClr>
                <a:srgbClr val="0000FF"/>
              </a:buClr>
              <a:buSzPts val="10300"/>
              <a:buFont typeface="Secular One"/>
              <a:buNone/>
              <a:defRPr sz="10300" b="0" i="0" u="none" strike="noStrike" cap="none">
                <a:solidFill>
                  <a:srgbClr val="0000FF"/>
                </a:solidFill>
                <a:latin typeface="Secular One"/>
                <a:ea typeface="Secular One"/>
                <a:cs typeface="Secular One"/>
                <a:sym typeface="Secular One"/>
              </a:defRPr>
            </a:lvl7pPr>
            <a:lvl8pPr marR="0" lvl="7" algn="l" rtl="0">
              <a:lnSpc>
                <a:spcPct val="100000"/>
              </a:lnSpc>
              <a:spcBef>
                <a:spcPts val="0"/>
              </a:spcBef>
              <a:spcAft>
                <a:spcPts val="0"/>
              </a:spcAft>
              <a:buClr>
                <a:srgbClr val="0000FF"/>
              </a:buClr>
              <a:buSzPts val="10300"/>
              <a:buFont typeface="Secular One"/>
              <a:buNone/>
              <a:defRPr sz="10300" b="0" i="0" u="none" strike="noStrike" cap="none">
                <a:solidFill>
                  <a:srgbClr val="0000FF"/>
                </a:solidFill>
                <a:latin typeface="Secular One"/>
                <a:ea typeface="Secular One"/>
                <a:cs typeface="Secular One"/>
                <a:sym typeface="Secular One"/>
              </a:defRPr>
            </a:lvl8pPr>
            <a:lvl9pPr marR="0" lvl="8" algn="l" rtl="0">
              <a:lnSpc>
                <a:spcPct val="100000"/>
              </a:lnSpc>
              <a:spcBef>
                <a:spcPts val="0"/>
              </a:spcBef>
              <a:spcAft>
                <a:spcPts val="0"/>
              </a:spcAft>
              <a:buClr>
                <a:srgbClr val="0000FF"/>
              </a:buClr>
              <a:buSzPts val="10300"/>
              <a:buFont typeface="Secular One"/>
              <a:buNone/>
              <a:defRPr sz="10300" b="0" i="0" u="none" strike="noStrike" cap="none">
                <a:solidFill>
                  <a:srgbClr val="0000FF"/>
                </a:solidFill>
                <a:latin typeface="Secular One"/>
                <a:ea typeface="Secular One"/>
                <a:cs typeface="Secular One"/>
                <a:sym typeface="Secular One"/>
              </a:defRPr>
            </a:lvl9pPr>
          </a:lstStyle>
          <a:p>
            <a:endParaRPr/>
          </a:p>
        </p:txBody>
      </p:sp>
      <p:sp>
        <p:nvSpPr>
          <p:cNvPr id="7" name="Google Shape;7;p2"/>
          <p:cNvSpPr txBox="1">
            <a:spLocks noGrp="1"/>
          </p:cNvSpPr>
          <p:nvPr>
            <p:ph type="body" idx="1"/>
          </p:nvPr>
        </p:nvSpPr>
        <p:spPr>
          <a:xfrm>
            <a:off x="736299" y="7259685"/>
            <a:ext cx="20127300" cy="21520500"/>
          </a:xfrm>
          <a:prstGeom prst="rect">
            <a:avLst/>
          </a:prstGeom>
          <a:noFill/>
          <a:ln>
            <a:noFill/>
          </a:ln>
        </p:spPr>
        <p:txBody>
          <a:bodyPr spcFirstLastPara="1" wrap="square" lIns="335950" tIns="335950" rIns="335950" bIns="335950" anchor="t" anchorCtr="0">
            <a:normAutofit/>
          </a:bodyPr>
          <a:lstStyle>
            <a:lvl1pPr marL="457200" marR="0" lvl="0" indent="-647700" algn="l" rtl="0">
              <a:lnSpc>
                <a:spcPct val="115000"/>
              </a:lnSpc>
              <a:spcBef>
                <a:spcPts val="0"/>
              </a:spcBef>
              <a:spcAft>
                <a:spcPts val="0"/>
              </a:spcAft>
              <a:buClr>
                <a:schemeClr val="accent2"/>
              </a:buClr>
              <a:buSzPts val="6600"/>
              <a:buFont typeface="Asap"/>
              <a:buChar char="●"/>
              <a:defRPr sz="6600" b="0" i="0" u="none" strike="noStrike" cap="none">
                <a:solidFill>
                  <a:schemeClr val="accent2"/>
                </a:solidFill>
                <a:latin typeface="Asap"/>
                <a:ea typeface="Asap"/>
                <a:cs typeface="Asap"/>
                <a:sym typeface="Asap"/>
              </a:defRPr>
            </a:lvl1pPr>
            <a:lvl2pPr marL="914400" marR="0" lvl="1" indent="-552450" algn="l" rtl="0">
              <a:lnSpc>
                <a:spcPct val="115000"/>
              </a:lnSpc>
              <a:spcBef>
                <a:spcPts val="0"/>
              </a:spcBef>
              <a:spcAft>
                <a:spcPts val="0"/>
              </a:spcAft>
              <a:buClr>
                <a:schemeClr val="accent2"/>
              </a:buClr>
              <a:buSzPts val="5100"/>
              <a:buFont typeface="Asap"/>
              <a:buChar char="○"/>
              <a:defRPr sz="5100" b="0" i="0" u="none" strike="noStrike" cap="none">
                <a:solidFill>
                  <a:schemeClr val="accent2"/>
                </a:solidFill>
                <a:latin typeface="Asap"/>
                <a:ea typeface="Asap"/>
                <a:cs typeface="Asap"/>
                <a:sym typeface="Asap"/>
              </a:defRPr>
            </a:lvl2pPr>
            <a:lvl3pPr marL="1371600" marR="0" lvl="2" indent="-552450" algn="l" rtl="0">
              <a:lnSpc>
                <a:spcPct val="115000"/>
              </a:lnSpc>
              <a:spcBef>
                <a:spcPts val="0"/>
              </a:spcBef>
              <a:spcAft>
                <a:spcPts val="0"/>
              </a:spcAft>
              <a:buClr>
                <a:schemeClr val="accent2"/>
              </a:buClr>
              <a:buSzPts val="5100"/>
              <a:buFont typeface="Asap"/>
              <a:buChar char="■"/>
              <a:defRPr sz="5100" b="0" i="0" u="none" strike="noStrike" cap="none">
                <a:solidFill>
                  <a:schemeClr val="accent2"/>
                </a:solidFill>
                <a:latin typeface="Asap"/>
                <a:ea typeface="Asap"/>
                <a:cs typeface="Asap"/>
                <a:sym typeface="Asap"/>
              </a:defRPr>
            </a:lvl3pPr>
            <a:lvl4pPr marL="1828800" marR="0" lvl="3" indent="-552450" algn="l" rtl="0">
              <a:lnSpc>
                <a:spcPct val="115000"/>
              </a:lnSpc>
              <a:spcBef>
                <a:spcPts val="0"/>
              </a:spcBef>
              <a:spcAft>
                <a:spcPts val="0"/>
              </a:spcAft>
              <a:buClr>
                <a:schemeClr val="accent2"/>
              </a:buClr>
              <a:buSzPts val="5100"/>
              <a:buFont typeface="Asap"/>
              <a:buChar char="●"/>
              <a:defRPr sz="5100" b="0" i="0" u="none" strike="noStrike" cap="none">
                <a:solidFill>
                  <a:schemeClr val="accent2"/>
                </a:solidFill>
                <a:latin typeface="Asap"/>
                <a:ea typeface="Asap"/>
                <a:cs typeface="Asap"/>
                <a:sym typeface="Asap"/>
              </a:defRPr>
            </a:lvl4pPr>
            <a:lvl5pPr marL="2286000" marR="0" lvl="4" indent="-552450" algn="l" rtl="0">
              <a:lnSpc>
                <a:spcPct val="115000"/>
              </a:lnSpc>
              <a:spcBef>
                <a:spcPts val="0"/>
              </a:spcBef>
              <a:spcAft>
                <a:spcPts val="0"/>
              </a:spcAft>
              <a:buClr>
                <a:schemeClr val="accent2"/>
              </a:buClr>
              <a:buSzPts val="5100"/>
              <a:buFont typeface="Asap"/>
              <a:buChar char="○"/>
              <a:defRPr sz="5100" b="0" i="0" u="none" strike="noStrike" cap="none">
                <a:solidFill>
                  <a:schemeClr val="accent2"/>
                </a:solidFill>
                <a:latin typeface="Asap"/>
                <a:ea typeface="Asap"/>
                <a:cs typeface="Asap"/>
                <a:sym typeface="Asap"/>
              </a:defRPr>
            </a:lvl5pPr>
            <a:lvl6pPr marL="2743200" marR="0" lvl="5" indent="-552450" algn="l" rtl="0">
              <a:lnSpc>
                <a:spcPct val="115000"/>
              </a:lnSpc>
              <a:spcBef>
                <a:spcPts val="0"/>
              </a:spcBef>
              <a:spcAft>
                <a:spcPts val="0"/>
              </a:spcAft>
              <a:buClr>
                <a:schemeClr val="accent2"/>
              </a:buClr>
              <a:buSzPts val="5100"/>
              <a:buFont typeface="Asap"/>
              <a:buChar char="■"/>
              <a:defRPr sz="5100" b="0" i="0" u="none" strike="noStrike" cap="none">
                <a:solidFill>
                  <a:schemeClr val="accent2"/>
                </a:solidFill>
                <a:latin typeface="Asap"/>
                <a:ea typeface="Asap"/>
                <a:cs typeface="Asap"/>
                <a:sym typeface="Asap"/>
              </a:defRPr>
            </a:lvl6pPr>
            <a:lvl7pPr marL="3200400" marR="0" lvl="6" indent="-552450" algn="l" rtl="0">
              <a:lnSpc>
                <a:spcPct val="115000"/>
              </a:lnSpc>
              <a:spcBef>
                <a:spcPts val="0"/>
              </a:spcBef>
              <a:spcAft>
                <a:spcPts val="0"/>
              </a:spcAft>
              <a:buClr>
                <a:schemeClr val="accent2"/>
              </a:buClr>
              <a:buSzPts val="5100"/>
              <a:buFont typeface="Asap"/>
              <a:buChar char="●"/>
              <a:defRPr sz="5100" b="0" i="0" u="none" strike="noStrike" cap="none">
                <a:solidFill>
                  <a:schemeClr val="accent2"/>
                </a:solidFill>
                <a:latin typeface="Asap"/>
                <a:ea typeface="Asap"/>
                <a:cs typeface="Asap"/>
                <a:sym typeface="Asap"/>
              </a:defRPr>
            </a:lvl7pPr>
            <a:lvl8pPr marL="3657600" marR="0" lvl="7" indent="-552450" algn="l" rtl="0">
              <a:lnSpc>
                <a:spcPct val="115000"/>
              </a:lnSpc>
              <a:spcBef>
                <a:spcPts val="0"/>
              </a:spcBef>
              <a:spcAft>
                <a:spcPts val="0"/>
              </a:spcAft>
              <a:buClr>
                <a:schemeClr val="accent2"/>
              </a:buClr>
              <a:buSzPts val="5100"/>
              <a:buFont typeface="Asap"/>
              <a:buChar char="○"/>
              <a:defRPr sz="5100" b="0" i="0" u="none" strike="noStrike" cap="none">
                <a:solidFill>
                  <a:schemeClr val="accent2"/>
                </a:solidFill>
                <a:latin typeface="Asap"/>
                <a:ea typeface="Asap"/>
                <a:cs typeface="Asap"/>
                <a:sym typeface="Asap"/>
              </a:defRPr>
            </a:lvl8pPr>
            <a:lvl9pPr marL="4114800" marR="0" lvl="8" indent="-552450" algn="l" rtl="0">
              <a:lnSpc>
                <a:spcPct val="115000"/>
              </a:lnSpc>
              <a:spcBef>
                <a:spcPts val="0"/>
              </a:spcBef>
              <a:spcAft>
                <a:spcPts val="0"/>
              </a:spcAft>
              <a:buClr>
                <a:schemeClr val="accent2"/>
              </a:buClr>
              <a:buSzPts val="5100"/>
              <a:buFont typeface="Asap"/>
              <a:buChar char="■"/>
              <a:defRPr sz="5100" b="0" i="0" u="none" strike="noStrike" cap="none">
                <a:solidFill>
                  <a:schemeClr val="accent2"/>
                </a:solidFill>
                <a:latin typeface="Asap"/>
                <a:ea typeface="Asap"/>
                <a:cs typeface="Asap"/>
                <a:sym typeface="Asap"/>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5"/>
        <p:cNvGrpSpPr/>
        <p:nvPr/>
      </p:nvGrpSpPr>
      <p:grpSpPr>
        <a:xfrm>
          <a:off x="0" y="0"/>
          <a:ext cx="0" cy="0"/>
          <a:chOff x="0" y="0"/>
          <a:chExt cx="0" cy="0"/>
        </a:xfrm>
      </p:grpSpPr>
      <p:sp>
        <p:nvSpPr>
          <p:cNvPr id="26" name="Google Shape;26;p1"/>
          <p:cNvSpPr txBox="1">
            <a:spLocks noGrp="1"/>
          </p:cNvSpPr>
          <p:nvPr>
            <p:ph type="ctrTitle"/>
          </p:nvPr>
        </p:nvSpPr>
        <p:spPr>
          <a:xfrm>
            <a:off x="739493" y="1741698"/>
            <a:ext cx="20127300" cy="5018700"/>
          </a:xfrm>
          <a:prstGeom prst="rect">
            <a:avLst/>
          </a:prstGeom>
          <a:noFill/>
          <a:ln>
            <a:noFill/>
          </a:ln>
        </p:spPr>
        <p:txBody>
          <a:bodyPr spcFirstLastPara="1" wrap="square" lIns="335950" tIns="335950" rIns="335950" bIns="335950" anchor="ctr" anchorCtr="0">
            <a:normAutofit/>
          </a:bodyPr>
          <a:lstStyle/>
          <a:p>
            <a:pPr marL="0" lvl="0" indent="0" algn="ctr" rtl="0">
              <a:lnSpc>
                <a:spcPct val="100000"/>
              </a:lnSpc>
              <a:spcBef>
                <a:spcPts val="0"/>
              </a:spcBef>
              <a:spcAft>
                <a:spcPts val="0"/>
              </a:spcAft>
              <a:buSzPts val="9600"/>
              <a:buNone/>
            </a:pPr>
            <a:r>
              <a:rPr lang="pt-BR" sz="6000" dirty="0">
                <a:solidFill>
                  <a:schemeClr val="dk1"/>
                </a:solidFill>
                <a:latin typeface="Arial"/>
                <a:ea typeface="Arial"/>
                <a:cs typeface="Arial"/>
                <a:sym typeface="Arial"/>
              </a:rPr>
              <a:t>Título: Importância de seguir as normas para construir bons resumos e a submissão em eventos científicos</a:t>
            </a:r>
            <a:endParaRPr sz="6000" dirty="0"/>
          </a:p>
        </p:txBody>
      </p:sp>
      <p:sp>
        <p:nvSpPr>
          <p:cNvPr id="27" name="Google Shape;27;p1"/>
          <p:cNvSpPr txBox="1">
            <a:spLocks noGrp="1"/>
          </p:cNvSpPr>
          <p:nvPr>
            <p:ph type="body" idx="1"/>
          </p:nvPr>
        </p:nvSpPr>
        <p:spPr>
          <a:xfrm>
            <a:off x="735900" y="8874808"/>
            <a:ext cx="9810000" cy="21115218"/>
          </a:xfrm>
          <a:prstGeom prst="rect">
            <a:avLst/>
          </a:prstGeom>
          <a:noFill/>
          <a:ln>
            <a:noFill/>
          </a:ln>
        </p:spPr>
        <p:txBody>
          <a:bodyPr spcFirstLastPara="1" wrap="square" lIns="335950" tIns="335950" rIns="335950" bIns="335950" anchor="t" anchorCtr="0">
            <a:normAutofit/>
          </a:bodyPr>
          <a:lstStyle/>
          <a:p>
            <a:pPr marL="0" lvl="0" indent="0" algn="l" rtl="0">
              <a:lnSpc>
                <a:spcPct val="115000"/>
              </a:lnSpc>
              <a:spcBef>
                <a:spcPts val="0"/>
              </a:spcBef>
              <a:spcAft>
                <a:spcPts val="0"/>
              </a:spcAft>
              <a:buSzPts val="6600"/>
              <a:buNone/>
            </a:pPr>
            <a:r>
              <a:rPr lang="pt-BR" sz="4000" dirty="0">
                <a:latin typeface="Arial"/>
                <a:ea typeface="Arial"/>
                <a:cs typeface="Arial"/>
                <a:sym typeface="Arial"/>
              </a:rPr>
              <a:t>Introdução</a:t>
            </a:r>
            <a:endParaRPr sz="4000" dirty="0"/>
          </a:p>
          <a:p>
            <a:pPr marL="0" lvl="0" indent="0" algn="l" rtl="0">
              <a:lnSpc>
                <a:spcPct val="115000"/>
              </a:lnSpc>
              <a:spcBef>
                <a:spcPts val="1200"/>
              </a:spcBef>
              <a:spcAft>
                <a:spcPts val="0"/>
              </a:spcAft>
              <a:buSzPts val="6600"/>
              <a:buNone/>
            </a:pPr>
            <a:r>
              <a:rPr lang="pt-BR" sz="4000" dirty="0">
                <a:latin typeface="Arial"/>
                <a:ea typeface="Arial"/>
                <a:cs typeface="Arial"/>
                <a:sym typeface="Arial"/>
              </a:rPr>
              <a:t>Xxxxxxxxxxxxxxxxxxxxxxxxxxxxxxxxxxxxxxxxxxxxxxxxxxxxxxxxxxxxxxxxxxxxxxxxxxxxxxxxxxxxxxxxxxxxxxxxxxxxxxxxxxxxxxxxxxxxxxxxxxxxxxxxxxxxxxxxxxxxxxxxxxxxxxxxxxxxxxxxxxxxxxxxxxxxxxx</a:t>
            </a:r>
            <a:endParaRPr sz="4000" dirty="0"/>
          </a:p>
          <a:p>
            <a:pPr marL="0" lvl="0" indent="0" algn="l" rtl="0">
              <a:lnSpc>
                <a:spcPct val="115000"/>
              </a:lnSpc>
              <a:spcBef>
                <a:spcPts val="1200"/>
              </a:spcBef>
              <a:spcAft>
                <a:spcPts val="0"/>
              </a:spcAft>
              <a:buSzPts val="6600"/>
              <a:buNone/>
            </a:pPr>
            <a:endParaRPr lang="pt-BR" sz="4000" dirty="0">
              <a:latin typeface="Arial"/>
              <a:ea typeface="Arial"/>
              <a:cs typeface="Arial"/>
              <a:sym typeface="Arial"/>
            </a:endParaRPr>
          </a:p>
          <a:p>
            <a:pPr marL="0" lvl="0" indent="0" algn="l" rtl="0">
              <a:lnSpc>
                <a:spcPct val="115000"/>
              </a:lnSpc>
              <a:spcBef>
                <a:spcPts val="1200"/>
              </a:spcBef>
              <a:spcAft>
                <a:spcPts val="0"/>
              </a:spcAft>
              <a:buSzPts val="6600"/>
              <a:buNone/>
            </a:pPr>
            <a:endParaRPr sz="4000" dirty="0">
              <a:latin typeface="Arial"/>
              <a:ea typeface="Arial"/>
              <a:cs typeface="Arial"/>
              <a:sym typeface="Arial"/>
            </a:endParaRPr>
          </a:p>
          <a:p>
            <a:pPr marL="0" lvl="0" indent="0" algn="l" rtl="0">
              <a:lnSpc>
                <a:spcPct val="115000"/>
              </a:lnSpc>
              <a:spcBef>
                <a:spcPts val="1200"/>
              </a:spcBef>
              <a:spcAft>
                <a:spcPts val="0"/>
              </a:spcAft>
              <a:buSzPts val="6600"/>
              <a:buNone/>
            </a:pPr>
            <a:endParaRPr sz="4000" dirty="0">
              <a:latin typeface="Arial"/>
              <a:ea typeface="Arial"/>
              <a:cs typeface="Arial"/>
              <a:sym typeface="Arial"/>
            </a:endParaRPr>
          </a:p>
          <a:p>
            <a:pPr marL="0" lvl="0" indent="0" algn="l" rtl="0">
              <a:lnSpc>
                <a:spcPct val="115000"/>
              </a:lnSpc>
              <a:spcBef>
                <a:spcPts val="1200"/>
              </a:spcBef>
              <a:spcAft>
                <a:spcPts val="0"/>
              </a:spcAft>
              <a:buSzPts val="6600"/>
              <a:buNone/>
            </a:pPr>
            <a:endParaRPr sz="4000" dirty="0">
              <a:latin typeface="Arial"/>
              <a:ea typeface="Arial"/>
              <a:cs typeface="Arial"/>
              <a:sym typeface="Arial"/>
            </a:endParaRPr>
          </a:p>
          <a:p>
            <a:pPr marL="0" lvl="0" indent="0" algn="l" rtl="0">
              <a:lnSpc>
                <a:spcPct val="115000"/>
              </a:lnSpc>
              <a:spcBef>
                <a:spcPts val="1200"/>
              </a:spcBef>
              <a:spcAft>
                <a:spcPts val="0"/>
              </a:spcAft>
              <a:buSzPts val="6600"/>
              <a:buNone/>
            </a:pPr>
            <a:endParaRPr sz="4000" dirty="0">
              <a:latin typeface="Arial"/>
              <a:ea typeface="Arial"/>
              <a:cs typeface="Arial"/>
              <a:sym typeface="Arial"/>
            </a:endParaRPr>
          </a:p>
          <a:p>
            <a:pPr marL="0" lvl="0" indent="0" algn="l" rtl="0">
              <a:lnSpc>
                <a:spcPct val="115000"/>
              </a:lnSpc>
              <a:spcBef>
                <a:spcPts val="1200"/>
              </a:spcBef>
              <a:spcAft>
                <a:spcPts val="0"/>
              </a:spcAft>
              <a:buSzPts val="6600"/>
              <a:buNone/>
            </a:pPr>
            <a:endParaRPr sz="4000" dirty="0">
              <a:latin typeface="Arial"/>
              <a:ea typeface="Arial"/>
              <a:cs typeface="Arial"/>
              <a:sym typeface="Arial"/>
            </a:endParaRPr>
          </a:p>
          <a:p>
            <a:pPr marL="0" lvl="0" indent="0" algn="l" rtl="0">
              <a:lnSpc>
                <a:spcPct val="115000"/>
              </a:lnSpc>
              <a:spcBef>
                <a:spcPts val="1200"/>
              </a:spcBef>
              <a:spcAft>
                <a:spcPts val="0"/>
              </a:spcAft>
              <a:buSzPts val="6600"/>
              <a:buNone/>
            </a:pPr>
            <a:endParaRPr sz="4000" dirty="0">
              <a:latin typeface="Arial"/>
              <a:ea typeface="Arial"/>
              <a:cs typeface="Arial"/>
              <a:sym typeface="Arial"/>
            </a:endParaRPr>
          </a:p>
          <a:p>
            <a:pPr marL="0" lvl="0" indent="0" algn="l" rtl="0">
              <a:lnSpc>
                <a:spcPct val="115000"/>
              </a:lnSpc>
              <a:spcBef>
                <a:spcPts val="1200"/>
              </a:spcBef>
              <a:spcAft>
                <a:spcPts val="0"/>
              </a:spcAft>
              <a:buSzPts val="6600"/>
              <a:buNone/>
            </a:pPr>
            <a:r>
              <a:rPr lang="pt-BR" sz="4000" dirty="0">
                <a:latin typeface="Arial"/>
                <a:ea typeface="Arial"/>
                <a:cs typeface="Arial"/>
                <a:sym typeface="Arial"/>
              </a:rPr>
              <a:t>Objetivos</a:t>
            </a:r>
            <a:endParaRPr sz="4000" dirty="0">
              <a:latin typeface="Arial"/>
              <a:ea typeface="Arial"/>
              <a:cs typeface="Arial"/>
              <a:sym typeface="Arial"/>
            </a:endParaRPr>
          </a:p>
          <a:p>
            <a:pPr marL="0" lvl="0" indent="0" algn="l" rtl="0">
              <a:lnSpc>
                <a:spcPct val="115000"/>
              </a:lnSpc>
              <a:spcBef>
                <a:spcPts val="1200"/>
              </a:spcBef>
              <a:spcAft>
                <a:spcPts val="0"/>
              </a:spcAft>
              <a:buSzPts val="6600"/>
              <a:buNone/>
            </a:pPr>
            <a:r>
              <a:rPr lang="pt-BR" sz="4000" dirty="0">
                <a:latin typeface="Arial"/>
                <a:ea typeface="Arial"/>
                <a:cs typeface="Arial"/>
                <a:sym typeface="Arial"/>
              </a:rPr>
              <a:t>Xxxxxxxxxxxxxxxxxxxxxxxxxxxxxxxxxxxxxxxxxxxxxxxxxxxxxxxxxxxxxxxxxxxxx</a:t>
            </a:r>
            <a:endParaRPr sz="4000" dirty="0">
              <a:latin typeface="Arial"/>
              <a:ea typeface="Arial"/>
              <a:cs typeface="Arial"/>
              <a:sym typeface="Arial"/>
            </a:endParaRPr>
          </a:p>
          <a:p>
            <a:pPr marL="0" lvl="0" indent="0" algn="l" rtl="0">
              <a:lnSpc>
                <a:spcPct val="115000"/>
              </a:lnSpc>
              <a:spcBef>
                <a:spcPts val="1200"/>
              </a:spcBef>
              <a:spcAft>
                <a:spcPts val="0"/>
              </a:spcAft>
              <a:buSzPts val="6600"/>
              <a:buNone/>
            </a:pPr>
            <a:endParaRPr sz="4000" dirty="0">
              <a:latin typeface="Arial"/>
              <a:ea typeface="Arial"/>
              <a:cs typeface="Arial"/>
              <a:sym typeface="Arial"/>
            </a:endParaRPr>
          </a:p>
          <a:p>
            <a:pPr marL="0" lvl="0" indent="0" algn="l" rtl="0">
              <a:spcBef>
                <a:spcPts val="1200"/>
              </a:spcBef>
              <a:spcAft>
                <a:spcPts val="0"/>
              </a:spcAft>
              <a:buClr>
                <a:schemeClr val="dk1"/>
              </a:buClr>
              <a:buSzPts val="6600"/>
              <a:buFont typeface="Arial"/>
              <a:buNone/>
            </a:pPr>
            <a:r>
              <a:rPr lang="pt-BR" sz="4000" dirty="0">
                <a:latin typeface="Arial"/>
                <a:ea typeface="Arial"/>
                <a:cs typeface="Arial"/>
                <a:sym typeface="Arial"/>
              </a:rPr>
              <a:t>Materiais e Métodos</a:t>
            </a:r>
            <a:endParaRPr sz="4000" dirty="0">
              <a:latin typeface="Arial"/>
              <a:ea typeface="Arial"/>
              <a:cs typeface="Arial"/>
              <a:sym typeface="Arial"/>
            </a:endParaRPr>
          </a:p>
          <a:p>
            <a:pPr marL="0" lvl="0" indent="0" algn="l" rtl="0">
              <a:spcBef>
                <a:spcPts val="1200"/>
              </a:spcBef>
              <a:spcAft>
                <a:spcPts val="0"/>
              </a:spcAft>
              <a:buClr>
                <a:schemeClr val="dk1"/>
              </a:buClr>
              <a:buSzPts val="6600"/>
              <a:buFont typeface="Arial"/>
              <a:buNone/>
            </a:pPr>
            <a:r>
              <a:rPr lang="pt-BR" sz="4000" dirty="0">
                <a:latin typeface="Arial"/>
                <a:ea typeface="Arial"/>
                <a:cs typeface="Arial"/>
                <a:sym typeface="Arial"/>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sz="4000" dirty="0">
              <a:latin typeface="Arial"/>
              <a:ea typeface="Arial"/>
              <a:cs typeface="Arial"/>
              <a:sym typeface="Arial"/>
            </a:endParaRPr>
          </a:p>
        </p:txBody>
      </p:sp>
      <p:sp>
        <p:nvSpPr>
          <p:cNvPr id="28" name="Google Shape;28;p1"/>
          <p:cNvSpPr txBox="1">
            <a:spLocks noGrp="1"/>
          </p:cNvSpPr>
          <p:nvPr>
            <p:ph type="body" idx="2"/>
          </p:nvPr>
        </p:nvSpPr>
        <p:spPr>
          <a:xfrm>
            <a:off x="11543124" y="8586052"/>
            <a:ext cx="9590175" cy="21355848"/>
          </a:xfrm>
          <a:prstGeom prst="rect">
            <a:avLst/>
          </a:prstGeom>
          <a:noFill/>
          <a:ln>
            <a:noFill/>
          </a:ln>
        </p:spPr>
        <p:txBody>
          <a:bodyPr spcFirstLastPara="1" wrap="square" lIns="335950" tIns="335950" rIns="335950" bIns="335950" anchor="t" anchorCtr="0">
            <a:normAutofit/>
          </a:bodyPr>
          <a:lstStyle/>
          <a:p>
            <a:pPr marL="0" lvl="0" indent="0" algn="l" rtl="0">
              <a:spcAft>
                <a:spcPts val="0"/>
              </a:spcAft>
              <a:buClr>
                <a:schemeClr val="dk1"/>
              </a:buClr>
              <a:buSzPts val="6600"/>
              <a:buFont typeface="Arial"/>
              <a:buNone/>
            </a:pPr>
            <a:r>
              <a:rPr lang="pt-BR" sz="4000" dirty="0">
                <a:latin typeface="Arial"/>
                <a:ea typeface="Arial"/>
                <a:cs typeface="Arial"/>
                <a:sym typeface="Arial"/>
              </a:rPr>
              <a:t>Resultados</a:t>
            </a:r>
            <a:endParaRPr sz="4000" dirty="0"/>
          </a:p>
          <a:p>
            <a:pPr marL="0" lvl="0" indent="0" algn="l" rtl="0">
              <a:spcAft>
                <a:spcPts val="0"/>
              </a:spcAft>
              <a:buSzPts val="6600"/>
              <a:buNone/>
            </a:pPr>
            <a:r>
              <a:rPr lang="pt-BR" sz="4000" dirty="0">
                <a:latin typeface="Arial"/>
                <a:ea typeface="Arial"/>
                <a:cs typeface="Arial"/>
                <a:sym typeface="Arial"/>
              </a:rPr>
              <a:t>xxxxxxxxxxxxxxxxxxxxxxxxxxxxxxxxxxxxxxxxxxxxxxxxxxxxxxxxxxxxxxxxxxxxxxxxxxxxxxxxxxxxxxxxxxxxxxxxxxxxxxxxxxxxxxxxxxxxxxxxxxxxxxxxxxxxxxxxxxxx</a:t>
            </a:r>
            <a:endParaRPr sz="4000" dirty="0">
              <a:latin typeface="Arial"/>
              <a:ea typeface="Arial"/>
              <a:cs typeface="Arial"/>
              <a:sym typeface="Arial"/>
            </a:endParaRPr>
          </a:p>
          <a:p>
            <a:pPr marL="0" lvl="0" indent="0" algn="l" rtl="0">
              <a:spcAft>
                <a:spcPts val="0"/>
              </a:spcAft>
              <a:buSzPts val="6600"/>
              <a:buNone/>
            </a:pPr>
            <a:endParaRPr sz="4000" dirty="0">
              <a:latin typeface="Arial"/>
              <a:ea typeface="Arial"/>
              <a:cs typeface="Arial"/>
              <a:sym typeface="Arial"/>
            </a:endParaRPr>
          </a:p>
          <a:p>
            <a:pPr marL="0" lvl="0" indent="0" algn="l" rtl="0">
              <a:spcAft>
                <a:spcPts val="0"/>
              </a:spcAft>
              <a:buSzPts val="6600"/>
              <a:buNone/>
            </a:pPr>
            <a:endParaRPr lang="pt-BR" sz="4000" dirty="0">
              <a:latin typeface="Arial"/>
              <a:ea typeface="Arial"/>
              <a:cs typeface="Arial"/>
              <a:sym typeface="Arial"/>
            </a:endParaRPr>
          </a:p>
          <a:p>
            <a:pPr marL="0" lvl="0" indent="0" algn="l" rtl="0">
              <a:spcAft>
                <a:spcPts val="0"/>
              </a:spcAft>
              <a:buSzPts val="6600"/>
              <a:buNone/>
            </a:pPr>
            <a:endParaRPr lang="pt-BR" sz="4000" dirty="0">
              <a:latin typeface="Arial"/>
              <a:ea typeface="Arial"/>
              <a:cs typeface="Arial"/>
              <a:sym typeface="Arial"/>
            </a:endParaRPr>
          </a:p>
          <a:p>
            <a:pPr marL="0" lvl="0" indent="0" algn="l" rtl="0">
              <a:spcAft>
                <a:spcPts val="0"/>
              </a:spcAft>
              <a:buSzPts val="6600"/>
              <a:buNone/>
            </a:pPr>
            <a:endParaRPr lang="pt-BR" sz="4000" dirty="0">
              <a:latin typeface="Arial"/>
              <a:ea typeface="Arial"/>
              <a:cs typeface="Arial"/>
              <a:sym typeface="Arial"/>
            </a:endParaRPr>
          </a:p>
          <a:p>
            <a:pPr marL="0" lvl="0" indent="0" algn="l" rtl="0">
              <a:spcAft>
                <a:spcPts val="0"/>
              </a:spcAft>
              <a:buSzPts val="6600"/>
              <a:buNone/>
            </a:pPr>
            <a:endParaRPr lang="pt-BR" sz="4000" dirty="0">
              <a:latin typeface="Arial"/>
              <a:ea typeface="Arial"/>
              <a:cs typeface="Arial"/>
              <a:sym typeface="Arial"/>
            </a:endParaRPr>
          </a:p>
          <a:p>
            <a:pPr marL="0" lvl="0" indent="0" algn="l" rtl="0">
              <a:spcAft>
                <a:spcPts val="0"/>
              </a:spcAft>
              <a:buSzPts val="6600"/>
              <a:buNone/>
            </a:pPr>
            <a:endParaRPr lang="pt-BR" sz="4000" dirty="0">
              <a:latin typeface="Arial"/>
              <a:ea typeface="Arial"/>
              <a:cs typeface="Arial"/>
              <a:sym typeface="Arial"/>
            </a:endParaRPr>
          </a:p>
          <a:p>
            <a:pPr marL="0" lvl="0" indent="0" algn="l" rtl="0">
              <a:spcAft>
                <a:spcPts val="0"/>
              </a:spcAft>
              <a:buSzPts val="6600"/>
              <a:buNone/>
            </a:pPr>
            <a:endParaRPr lang="pt-BR" sz="4000" dirty="0">
              <a:latin typeface="Arial"/>
              <a:ea typeface="Arial"/>
              <a:cs typeface="Arial"/>
              <a:sym typeface="Arial"/>
            </a:endParaRPr>
          </a:p>
          <a:p>
            <a:pPr marL="0" lvl="0" indent="0" algn="l" rtl="0">
              <a:spcAft>
                <a:spcPts val="0"/>
              </a:spcAft>
              <a:buSzPts val="6600"/>
              <a:buNone/>
            </a:pPr>
            <a:endParaRPr lang="pt-BR" sz="4000" dirty="0">
              <a:latin typeface="Arial"/>
              <a:ea typeface="Arial"/>
              <a:cs typeface="Arial"/>
              <a:sym typeface="Arial"/>
            </a:endParaRPr>
          </a:p>
          <a:p>
            <a:pPr marL="0" lvl="0" indent="0" algn="l" rtl="0">
              <a:spcAft>
                <a:spcPts val="0"/>
              </a:spcAft>
              <a:buSzPts val="6600"/>
              <a:buNone/>
            </a:pPr>
            <a:endParaRPr lang="pt-BR" sz="4000" dirty="0">
              <a:latin typeface="Arial"/>
              <a:ea typeface="Arial"/>
              <a:cs typeface="Arial"/>
              <a:sym typeface="Arial"/>
            </a:endParaRPr>
          </a:p>
          <a:p>
            <a:pPr marL="0" lvl="0" indent="0" algn="l" rtl="0">
              <a:spcAft>
                <a:spcPts val="0"/>
              </a:spcAft>
              <a:buSzPts val="6600"/>
              <a:buNone/>
            </a:pPr>
            <a:endParaRPr lang="pt-BR" sz="4000" dirty="0">
              <a:latin typeface="Arial"/>
              <a:ea typeface="Arial"/>
              <a:cs typeface="Arial"/>
              <a:sym typeface="Arial"/>
            </a:endParaRPr>
          </a:p>
          <a:p>
            <a:pPr marL="0" lvl="0" indent="0" algn="l" rtl="0">
              <a:spcAft>
                <a:spcPts val="0"/>
              </a:spcAft>
              <a:buSzPts val="6600"/>
              <a:buNone/>
            </a:pPr>
            <a:endParaRPr lang="pt-BR" sz="4000" dirty="0">
              <a:latin typeface="Arial"/>
              <a:ea typeface="Arial"/>
              <a:cs typeface="Arial"/>
              <a:sym typeface="Arial"/>
            </a:endParaRPr>
          </a:p>
          <a:p>
            <a:pPr marL="0" lvl="0" indent="0" algn="l" rtl="0">
              <a:spcAft>
                <a:spcPts val="0"/>
              </a:spcAft>
              <a:buSzPts val="6600"/>
              <a:buNone/>
            </a:pPr>
            <a:endParaRPr sz="4000" dirty="0">
              <a:latin typeface="Arial"/>
              <a:ea typeface="Arial"/>
              <a:cs typeface="Arial"/>
              <a:sym typeface="Arial"/>
            </a:endParaRPr>
          </a:p>
          <a:p>
            <a:pPr marL="0" lvl="0" indent="0" algn="l" rtl="0">
              <a:spcAft>
                <a:spcPts val="0"/>
              </a:spcAft>
              <a:buSzPts val="6600"/>
              <a:buNone/>
            </a:pPr>
            <a:endParaRPr sz="4000" dirty="0">
              <a:latin typeface="Arial"/>
              <a:ea typeface="Arial"/>
              <a:cs typeface="Arial"/>
              <a:sym typeface="Arial"/>
            </a:endParaRPr>
          </a:p>
          <a:p>
            <a:pPr marL="0" lvl="0" indent="0" algn="l" rtl="0">
              <a:spcAft>
                <a:spcPts val="0"/>
              </a:spcAft>
              <a:buSzPts val="6600"/>
              <a:buNone/>
            </a:pPr>
            <a:endParaRPr sz="4000" dirty="0">
              <a:latin typeface="Arial"/>
              <a:ea typeface="Arial"/>
              <a:cs typeface="Arial"/>
              <a:sym typeface="Arial"/>
            </a:endParaRPr>
          </a:p>
          <a:p>
            <a:pPr marL="0" lvl="0" indent="0" algn="l" rtl="0">
              <a:spcAft>
                <a:spcPts val="0"/>
              </a:spcAft>
              <a:buSzPts val="6600"/>
              <a:buNone/>
            </a:pPr>
            <a:endParaRPr sz="4000" dirty="0">
              <a:latin typeface="Arial"/>
              <a:ea typeface="Arial"/>
              <a:cs typeface="Arial"/>
              <a:sym typeface="Arial"/>
            </a:endParaRPr>
          </a:p>
          <a:p>
            <a:pPr marL="0" lvl="0" indent="0" algn="l" rtl="0">
              <a:lnSpc>
                <a:spcPct val="115000"/>
              </a:lnSpc>
              <a:spcAft>
                <a:spcPts val="0"/>
              </a:spcAft>
              <a:buSzPts val="6600"/>
              <a:buNone/>
            </a:pPr>
            <a:endParaRPr sz="4000" dirty="0">
              <a:latin typeface="Arial"/>
              <a:ea typeface="Arial"/>
              <a:cs typeface="Arial"/>
              <a:sym typeface="Arial"/>
            </a:endParaRPr>
          </a:p>
          <a:p>
            <a:pPr marL="0" lvl="0" indent="0" algn="l" rtl="0">
              <a:lnSpc>
                <a:spcPct val="115000"/>
              </a:lnSpc>
              <a:spcAft>
                <a:spcPts val="0"/>
              </a:spcAft>
              <a:buSzPts val="6600"/>
              <a:buNone/>
            </a:pPr>
            <a:r>
              <a:rPr lang="pt-BR" sz="4000" dirty="0">
                <a:latin typeface="Arial"/>
                <a:ea typeface="Arial"/>
                <a:cs typeface="Arial"/>
                <a:sym typeface="Arial"/>
              </a:rPr>
              <a:t>Conclusão</a:t>
            </a:r>
            <a:endParaRPr sz="4000" dirty="0"/>
          </a:p>
          <a:p>
            <a:pPr marL="0" lvl="0" indent="0" algn="l" rtl="0">
              <a:lnSpc>
                <a:spcPct val="115000"/>
              </a:lnSpc>
              <a:spcAft>
                <a:spcPts val="0"/>
              </a:spcAft>
              <a:buSzPts val="6600"/>
              <a:buNone/>
            </a:pPr>
            <a:r>
              <a:rPr lang="pt-BR" sz="4000" dirty="0">
                <a:latin typeface="Arial"/>
                <a:ea typeface="Arial"/>
                <a:cs typeface="Arial"/>
                <a:sym typeface="Arial"/>
              </a:rPr>
              <a:t>xxxxxxxxxxxxxxxxxxxxxxxxxxxxxxxxxxxxxxxxxxxxxxxxxxxxxxxxxxxxxxxxxxxxxx</a:t>
            </a:r>
            <a:endParaRPr sz="4000" dirty="0">
              <a:latin typeface="Arial"/>
              <a:ea typeface="Arial"/>
              <a:cs typeface="Arial"/>
              <a:sym typeface="Arial"/>
            </a:endParaRPr>
          </a:p>
          <a:p>
            <a:pPr marL="0" lvl="0" indent="0" algn="l" rtl="0">
              <a:lnSpc>
                <a:spcPct val="115000"/>
              </a:lnSpc>
              <a:spcAft>
                <a:spcPts val="0"/>
              </a:spcAft>
              <a:buSzPts val="6600"/>
              <a:buNone/>
            </a:pPr>
            <a:endParaRPr sz="4000" dirty="0">
              <a:latin typeface="Arial"/>
              <a:ea typeface="Arial"/>
              <a:cs typeface="Arial"/>
              <a:sym typeface="Arial"/>
            </a:endParaRPr>
          </a:p>
          <a:p>
            <a:pPr marL="0" lvl="0" indent="0" algn="l" rtl="0">
              <a:lnSpc>
                <a:spcPct val="115000"/>
              </a:lnSpc>
              <a:spcAft>
                <a:spcPts val="0"/>
              </a:spcAft>
              <a:buSzPts val="6600"/>
              <a:buNone/>
            </a:pPr>
            <a:r>
              <a:rPr lang="pt-BR" sz="4000" dirty="0">
                <a:latin typeface="Arial"/>
                <a:ea typeface="Arial"/>
                <a:cs typeface="Arial"/>
                <a:sym typeface="Arial"/>
              </a:rPr>
              <a:t>Referências Bibliográficas</a:t>
            </a:r>
            <a:endParaRPr sz="4000" dirty="0">
              <a:latin typeface="Arial"/>
              <a:ea typeface="Arial"/>
              <a:cs typeface="Arial"/>
              <a:sym typeface="Arial"/>
            </a:endParaRPr>
          </a:p>
          <a:p>
            <a:pPr marL="0" lvl="0" indent="0" algn="l" rtl="0">
              <a:lnSpc>
                <a:spcPct val="115000"/>
              </a:lnSpc>
              <a:spcAft>
                <a:spcPts val="0"/>
              </a:spcAft>
              <a:buSzPts val="6600"/>
              <a:buNone/>
            </a:pPr>
            <a:r>
              <a:rPr lang="pt-BR" sz="4000" dirty="0" err="1">
                <a:latin typeface="Arial"/>
                <a:ea typeface="Arial"/>
                <a:cs typeface="Arial"/>
                <a:sym typeface="Arial"/>
              </a:rPr>
              <a:t>xxxxxxxxxxxxxxxxx</a:t>
            </a:r>
            <a:endParaRPr lang="pt-BR" sz="4000" dirty="0">
              <a:latin typeface="Arial"/>
              <a:ea typeface="Arial"/>
              <a:cs typeface="Arial"/>
              <a:sym typeface="Arial"/>
            </a:endParaRPr>
          </a:p>
          <a:p>
            <a:pPr marL="0" lvl="0" indent="0" algn="l" rtl="0">
              <a:lnSpc>
                <a:spcPct val="115000"/>
              </a:lnSpc>
              <a:spcAft>
                <a:spcPts val="0"/>
              </a:spcAft>
              <a:buSzPts val="6600"/>
              <a:buNone/>
            </a:pPr>
            <a:r>
              <a:rPr lang="pt-BR" sz="4000" dirty="0" err="1">
                <a:latin typeface="Arial"/>
                <a:ea typeface="Arial"/>
                <a:cs typeface="Arial"/>
                <a:sym typeface="Arial"/>
              </a:rPr>
              <a:t>xxxxxxxxxxxxxxxxx</a:t>
            </a:r>
            <a:endParaRPr lang="pt-BR" sz="4000" dirty="0">
              <a:latin typeface="Arial"/>
              <a:ea typeface="Arial"/>
              <a:cs typeface="Arial"/>
              <a:sym typeface="Arial"/>
            </a:endParaRPr>
          </a:p>
          <a:p>
            <a:pPr marL="0" lvl="0" indent="0" algn="l" rtl="0">
              <a:lnSpc>
                <a:spcPct val="115000"/>
              </a:lnSpc>
              <a:spcAft>
                <a:spcPts val="1200"/>
              </a:spcAft>
              <a:buSzPts val="6600"/>
              <a:buNone/>
            </a:pPr>
            <a:r>
              <a:rPr lang="pt-BR" sz="4000" dirty="0" err="1">
                <a:latin typeface="Arial"/>
                <a:ea typeface="Arial"/>
                <a:cs typeface="Arial"/>
                <a:sym typeface="Arial"/>
              </a:rPr>
              <a:t>xxxxxxxxxxxxxxxxx</a:t>
            </a:r>
            <a:endParaRPr sz="4000" dirty="0">
              <a:latin typeface="Arial"/>
              <a:ea typeface="Arial"/>
              <a:cs typeface="Arial"/>
              <a:sym typeface="Arial"/>
            </a:endParaRPr>
          </a:p>
        </p:txBody>
      </p:sp>
      <p:sp>
        <p:nvSpPr>
          <p:cNvPr id="29" name="Google Shape;29;p1"/>
          <p:cNvSpPr txBox="1"/>
          <p:nvPr/>
        </p:nvSpPr>
        <p:spPr>
          <a:xfrm>
            <a:off x="1006000" y="5723152"/>
            <a:ext cx="20127300" cy="28629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pt-BR" sz="3600" b="0" i="0" u="none" strike="noStrike" cap="none" dirty="0">
                <a:solidFill>
                  <a:srgbClr val="000000"/>
                </a:solidFill>
                <a:latin typeface="Arial"/>
                <a:ea typeface="Arial"/>
                <a:cs typeface="Arial"/>
                <a:sym typeface="Arial"/>
              </a:rPr>
              <a:t>Fulano de Tal 1, Ciclano da Silva 2, Beltrano de Tal Neto3, Fulano de Tal Filho 1, Ciclano da Silva 2, Beltrano de Tal Neto3, Beltrano de Tal Neto1, Fulano de Tal 2 (Máximo 8 autores)</a:t>
            </a:r>
            <a:endParaRPr dirty="0"/>
          </a:p>
          <a:p>
            <a:pPr marL="0" marR="0" lvl="0" indent="0" algn="ctr" rtl="0">
              <a:lnSpc>
                <a:spcPct val="100000"/>
              </a:lnSpc>
              <a:spcBef>
                <a:spcPts val="0"/>
              </a:spcBef>
              <a:spcAft>
                <a:spcPts val="0"/>
              </a:spcAft>
              <a:buNone/>
            </a:pPr>
            <a:endParaRPr sz="36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pt-BR" sz="3600" dirty="0"/>
              <a:t>e-mail do autor para correspondência:</a:t>
            </a:r>
            <a:endParaRPr sz="3600" dirty="0"/>
          </a:p>
          <a:p>
            <a:pPr marL="0" marR="0" lvl="0" indent="0" algn="ctr" rtl="0">
              <a:lnSpc>
                <a:spcPct val="100000"/>
              </a:lnSpc>
              <a:spcBef>
                <a:spcPts val="0"/>
              </a:spcBef>
              <a:spcAft>
                <a:spcPts val="0"/>
              </a:spcAft>
              <a:buNone/>
            </a:pPr>
            <a:r>
              <a:rPr lang="pt-BR" sz="3600" b="0" i="0" u="none" strike="noStrike" cap="none" dirty="0">
                <a:solidFill>
                  <a:srgbClr val="000000"/>
                </a:solidFill>
                <a:latin typeface="Arial"/>
                <a:ea typeface="Arial"/>
                <a:cs typeface="Arial"/>
                <a:sym typeface="Arial"/>
              </a:rPr>
              <a:t>1Instituição A; 2Instituição B, 3Instituição C...</a:t>
            </a:r>
            <a:endParaRPr dirty="0"/>
          </a:p>
        </p:txBody>
      </p:sp>
      <p:sp>
        <p:nvSpPr>
          <p:cNvPr id="30" name="Google Shape;30;p1"/>
          <p:cNvSpPr/>
          <p:nvPr/>
        </p:nvSpPr>
        <p:spPr>
          <a:xfrm>
            <a:off x="11762925" y="12567506"/>
            <a:ext cx="9320100" cy="4716300"/>
          </a:xfrm>
          <a:prstGeom prst="rect">
            <a:avLst/>
          </a:prstGeom>
          <a:no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pt-BR" sz="4400" b="0" i="0" u="none" strike="noStrike" cap="none">
                <a:solidFill>
                  <a:schemeClr val="dk1"/>
                </a:solidFill>
                <a:latin typeface="Arial"/>
                <a:ea typeface="Arial"/>
                <a:cs typeface="Arial"/>
                <a:sym typeface="Arial"/>
              </a:rPr>
              <a:t>Tabela 1.</a:t>
            </a:r>
            <a:endParaRPr sz="1400" b="0" i="0" u="none" strike="noStrike" cap="none">
              <a:solidFill>
                <a:schemeClr val="dk1"/>
              </a:solidFill>
              <a:latin typeface="Arial"/>
              <a:ea typeface="Arial"/>
              <a:cs typeface="Arial"/>
              <a:sym typeface="Arial"/>
            </a:endParaRPr>
          </a:p>
        </p:txBody>
      </p:sp>
      <p:sp>
        <p:nvSpPr>
          <p:cNvPr id="31" name="Google Shape;31;p1"/>
          <p:cNvSpPr/>
          <p:nvPr/>
        </p:nvSpPr>
        <p:spPr>
          <a:xfrm>
            <a:off x="788346" y="14233133"/>
            <a:ext cx="9320100" cy="5018700"/>
          </a:xfrm>
          <a:prstGeom prst="rect">
            <a:avLst/>
          </a:prstGeom>
          <a:no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pt-BR" sz="4400" b="0" i="0" u="none" strike="noStrike" cap="none">
                <a:solidFill>
                  <a:schemeClr val="dk1"/>
                </a:solidFill>
                <a:latin typeface="Arial"/>
                <a:ea typeface="Arial"/>
                <a:cs typeface="Arial"/>
                <a:sym typeface="Arial"/>
              </a:rPr>
              <a:t>Figura 1.</a:t>
            </a:r>
            <a:endParaRPr sz="1400" b="0" i="0" u="none" strike="noStrike" cap="none">
              <a:solidFill>
                <a:schemeClr val="dk1"/>
              </a:solidFill>
              <a:latin typeface="Arial"/>
              <a:ea typeface="Arial"/>
              <a:cs typeface="Arial"/>
              <a:sym typeface="Arial"/>
            </a:endParaRPr>
          </a:p>
        </p:txBody>
      </p:sp>
      <p:sp>
        <p:nvSpPr>
          <p:cNvPr id="2" name="Google Shape;30;p1">
            <a:extLst>
              <a:ext uri="{FF2B5EF4-FFF2-40B4-BE49-F238E27FC236}">
                <a16:creationId xmlns:a16="http://schemas.microsoft.com/office/drawing/2014/main" id="{269B4C26-63C3-CD6B-B33B-EF9E434FC44A}"/>
              </a:ext>
            </a:extLst>
          </p:cNvPr>
          <p:cNvSpPr/>
          <p:nvPr/>
        </p:nvSpPr>
        <p:spPr>
          <a:xfrm>
            <a:off x="11762925" y="18013801"/>
            <a:ext cx="9320100" cy="4716300"/>
          </a:xfrm>
          <a:prstGeom prst="rect">
            <a:avLst/>
          </a:prstGeom>
          <a:no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pt-BR" sz="4400" b="0" i="0" u="none" strike="noStrike" cap="none" dirty="0">
                <a:solidFill>
                  <a:schemeClr val="dk1"/>
                </a:solidFill>
                <a:latin typeface="Arial"/>
                <a:ea typeface="Arial"/>
                <a:cs typeface="Arial"/>
                <a:sym typeface="Arial"/>
              </a:rPr>
              <a:t>Tabela 2.</a:t>
            </a:r>
            <a:endParaRPr sz="1400" b="0" i="0" u="none" strike="noStrike" cap="none" dirty="0">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103</Words>
  <Application>Microsoft Office PowerPoint</Application>
  <PresentationFormat>Personalizar</PresentationFormat>
  <Paragraphs>47</Paragraphs>
  <Slides>1</Slides>
  <Notes>1</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vt:i4>
      </vt:variant>
    </vt:vector>
  </HeadingPairs>
  <TitlesOfParts>
    <vt:vector size="5" baseType="lpstr">
      <vt:lpstr>Asap</vt:lpstr>
      <vt:lpstr>Secular One</vt:lpstr>
      <vt:lpstr>Arial</vt:lpstr>
      <vt:lpstr>Simple Light</vt:lpstr>
      <vt:lpstr>Título: Importância de seguir as normas para construir bons resumos e a submissão em eventos científicos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Título: Importância de seguir as normas para construir bons resumos e a submissão em eventos científicos</dc:title>
  <dc:creator>Williane Ferreira Menezes</dc:creator>
  <cp:lastModifiedBy>Williane Ferreira Menezes</cp:lastModifiedBy>
  <cp:revision>1</cp:revision>
  <dcterms:modified xsi:type="dcterms:W3CDTF">2024-04-23T17:14:07Z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0x01010074E52F6C24F6A548827E8D389825F19E</vt:lpwstr>
  </property>
</Properties>
</file>